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6" r:id="rId4"/>
  </p:sldMasterIdLst>
  <p:notesMasterIdLst>
    <p:notesMasterId r:id="rId17"/>
  </p:notesMasterIdLst>
  <p:sldIdLst>
    <p:sldId id="260" r:id="rId5"/>
    <p:sldId id="477" r:id="rId6"/>
    <p:sldId id="479" r:id="rId7"/>
    <p:sldId id="481" r:id="rId8"/>
    <p:sldId id="486" r:id="rId9"/>
    <p:sldId id="487" r:id="rId10"/>
    <p:sldId id="480" r:id="rId11"/>
    <p:sldId id="483" r:id="rId12"/>
    <p:sldId id="482" r:id="rId13"/>
    <p:sldId id="484" r:id="rId14"/>
    <p:sldId id="485" r:id="rId15"/>
    <p:sldId id="478" r:id="rId16"/>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80A5"/>
    <a:srgbClr val="FF7479"/>
    <a:srgbClr val="95E6E9"/>
    <a:srgbClr val="BEB1D5"/>
    <a:srgbClr val="003057"/>
    <a:srgbClr val="9E007E"/>
    <a:srgbClr val="505759"/>
    <a:srgbClr val="9E0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DA32D7-B520-46EE-8C71-0FE55C33FECC}" v="6" dt="2022-06-29T14:01:31.7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62" autoAdjust="0"/>
    <p:restoredTop sz="81414" autoAdjust="0"/>
  </p:normalViewPr>
  <p:slideViewPr>
    <p:cSldViewPr snapToGrid="0">
      <p:cViewPr varScale="1">
        <p:scale>
          <a:sx n="54" d="100"/>
          <a:sy n="54" d="100"/>
        </p:scale>
        <p:origin x="1420" y="52"/>
      </p:cViewPr>
      <p:guideLst>
        <p:guide orient="horz" pos="2160"/>
        <p:guide pos="3840"/>
      </p:guideLst>
    </p:cSldViewPr>
  </p:slideViewPr>
  <p:notesTextViewPr>
    <p:cViewPr>
      <p:scale>
        <a:sx n="100" d="100"/>
        <a:sy n="100" d="100"/>
      </p:scale>
      <p:origin x="0" y="0"/>
    </p:cViewPr>
  </p:notesTextViewPr>
  <p:notesViewPr>
    <p:cSldViewPr snapToGrid="0">
      <p:cViewPr varScale="1">
        <p:scale>
          <a:sx n="70" d="100"/>
          <a:sy n="70" d="100"/>
        </p:scale>
        <p:origin x="2547" y="5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il Holton" userId="e1c11803-81d0-495b-b66e-769e079cf747" providerId="ADAL" clId="{FDD2CC27-9028-4F1F-B167-F94C79E5FD69}"/>
    <pc:docChg chg="custSel addSld delSld modSld">
      <pc:chgData name="Phil Holton" userId="e1c11803-81d0-495b-b66e-769e079cf747" providerId="ADAL" clId="{FDD2CC27-9028-4F1F-B167-F94C79E5FD69}" dt="2022-05-29T21:26:16.903" v="3" actId="20577"/>
      <pc:docMkLst>
        <pc:docMk/>
      </pc:docMkLst>
      <pc:sldChg chg="del">
        <pc:chgData name="Phil Holton" userId="e1c11803-81d0-495b-b66e-769e079cf747" providerId="ADAL" clId="{FDD2CC27-9028-4F1F-B167-F94C79E5FD69}" dt="2022-05-29T21:26:00.885" v="0" actId="47"/>
        <pc:sldMkLst>
          <pc:docMk/>
          <pc:sldMk cId="1449765114" sldId="261"/>
        </pc:sldMkLst>
      </pc:sldChg>
      <pc:sldChg chg="modNotesTx">
        <pc:chgData name="Phil Holton" userId="e1c11803-81d0-495b-b66e-769e079cf747" providerId="ADAL" clId="{FDD2CC27-9028-4F1F-B167-F94C79E5FD69}" dt="2022-05-29T21:26:16.903" v="3" actId="20577"/>
        <pc:sldMkLst>
          <pc:docMk/>
          <pc:sldMk cId="3463052292" sldId="477"/>
        </pc:sldMkLst>
      </pc:sldChg>
      <pc:sldChg chg="addSp delSp modSp new mod modClrScheme chgLayout">
        <pc:chgData name="Phil Holton" userId="e1c11803-81d0-495b-b66e-769e079cf747" providerId="ADAL" clId="{FDD2CC27-9028-4F1F-B167-F94C79E5FD69}" dt="2022-05-29T21:26:08.880" v="2" actId="700"/>
        <pc:sldMkLst>
          <pc:docMk/>
          <pc:sldMk cId="1311747732" sldId="478"/>
        </pc:sldMkLst>
        <pc:spChg chg="del mod ord">
          <ac:chgData name="Phil Holton" userId="e1c11803-81d0-495b-b66e-769e079cf747" providerId="ADAL" clId="{FDD2CC27-9028-4F1F-B167-F94C79E5FD69}" dt="2022-05-29T21:26:08.880" v="2" actId="700"/>
          <ac:spMkLst>
            <pc:docMk/>
            <pc:sldMk cId="1311747732" sldId="478"/>
            <ac:spMk id="2" creationId="{80D8CC8B-50C1-4AB0-A5C8-A72BD44C1061}"/>
          </ac:spMkLst>
        </pc:spChg>
        <pc:spChg chg="del mod ord">
          <ac:chgData name="Phil Holton" userId="e1c11803-81d0-495b-b66e-769e079cf747" providerId="ADAL" clId="{FDD2CC27-9028-4F1F-B167-F94C79E5FD69}" dt="2022-05-29T21:26:08.880" v="2" actId="700"/>
          <ac:spMkLst>
            <pc:docMk/>
            <pc:sldMk cId="1311747732" sldId="478"/>
            <ac:spMk id="3" creationId="{0116737B-A96D-4C78-AD95-E7A8AAD2F792}"/>
          </ac:spMkLst>
        </pc:spChg>
        <pc:spChg chg="add mod ord">
          <ac:chgData name="Phil Holton" userId="e1c11803-81d0-495b-b66e-769e079cf747" providerId="ADAL" clId="{FDD2CC27-9028-4F1F-B167-F94C79E5FD69}" dt="2022-05-29T21:26:08.880" v="2" actId="700"/>
          <ac:spMkLst>
            <pc:docMk/>
            <pc:sldMk cId="1311747732" sldId="478"/>
            <ac:spMk id="4" creationId="{A745D572-59B4-4709-963C-1AD5F39BF927}"/>
          </ac:spMkLst>
        </pc:spChg>
        <pc:spChg chg="add mod ord">
          <ac:chgData name="Phil Holton" userId="e1c11803-81d0-495b-b66e-769e079cf747" providerId="ADAL" clId="{FDD2CC27-9028-4F1F-B167-F94C79E5FD69}" dt="2022-05-29T21:26:08.880" v="2" actId="700"/>
          <ac:spMkLst>
            <pc:docMk/>
            <pc:sldMk cId="1311747732" sldId="478"/>
            <ac:spMk id="5" creationId="{B10AD174-17F1-4A83-8E57-4A492E69CE01}"/>
          </ac:spMkLst>
        </pc:spChg>
      </pc:sldChg>
      <pc:sldChg chg="del">
        <pc:chgData name="Phil Holton" userId="e1c11803-81d0-495b-b66e-769e079cf747" providerId="ADAL" clId="{FDD2CC27-9028-4F1F-B167-F94C79E5FD69}" dt="2022-05-29T21:26:00.885" v="0" actId="47"/>
        <pc:sldMkLst>
          <pc:docMk/>
          <pc:sldMk cId="1371579179" sldId="478"/>
        </pc:sldMkLst>
      </pc:sldChg>
      <pc:sldChg chg="del">
        <pc:chgData name="Phil Holton" userId="e1c11803-81d0-495b-b66e-769e079cf747" providerId="ADAL" clId="{FDD2CC27-9028-4F1F-B167-F94C79E5FD69}" dt="2022-05-29T21:26:00.885" v="0" actId="47"/>
        <pc:sldMkLst>
          <pc:docMk/>
          <pc:sldMk cId="924813013" sldId="480"/>
        </pc:sldMkLst>
      </pc:sldChg>
      <pc:sldChg chg="del">
        <pc:chgData name="Phil Holton" userId="e1c11803-81d0-495b-b66e-769e079cf747" providerId="ADAL" clId="{FDD2CC27-9028-4F1F-B167-F94C79E5FD69}" dt="2022-05-29T21:26:00.885" v="0" actId="47"/>
        <pc:sldMkLst>
          <pc:docMk/>
          <pc:sldMk cId="403039461" sldId="481"/>
        </pc:sldMkLst>
      </pc:sldChg>
      <pc:sldChg chg="del">
        <pc:chgData name="Phil Holton" userId="e1c11803-81d0-495b-b66e-769e079cf747" providerId="ADAL" clId="{FDD2CC27-9028-4F1F-B167-F94C79E5FD69}" dt="2022-05-29T21:26:00.885" v="0" actId="47"/>
        <pc:sldMkLst>
          <pc:docMk/>
          <pc:sldMk cId="1681222181" sldId="482"/>
        </pc:sldMkLst>
      </pc:sldChg>
      <pc:sldChg chg="del">
        <pc:chgData name="Phil Holton" userId="e1c11803-81d0-495b-b66e-769e079cf747" providerId="ADAL" clId="{FDD2CC27-9028-4F1F-B167-F94C79E5FD69}" dt="2022-05-29T21:26:00.885" v="0" actId="47"/>
        <pc:sldMkLst>
          <pc:docMk/>
          <pc:sldMk cId="2745189164" sldId="483"/>
        </pc:sldMkLst>
      </pc:sldChg>
      <pc:sldChg chg="del">
        <pc:chgData name="Phil Holton" userId="e1c11803-81d0-495b-b66e-769e079cf747" providerId="ADAL" clId="{FDD2CC27-9028-4F1F-B167-F94C79E5FD69}" dt="2022-05-29T21:26:00.885" v="0" actId="47"/>
        <pc:sldMkLst>
          <pc:docMk/>
          <pc:sldMk cId="3172372446" sldId="484"/>
        </pc:sldMkLst>
      </pc:sldChg>
      <pc:sldChg chg="del">
        <pc:chgData name="Phil Holton" userId="e1c11803-81d0-495b-b66e-769e079cf747" providerId="ADAL" clId="{FDD2CC27-9028-4F1F-B167-F94C79E5FD69}" dt="2022-05-29T21:26:00.885" v="0" actId="47"/>
        <pc:sldMkLst>
          <pc:docMk/>
          <pc:sldMk cId="3140564996" sldId="485"/>
        </pc:sldMkLst>
      </pc:sldChg>
      <pc:sldChg chg="del">
        <pc:chgData name="Phil Holton" userId="e1c11803-81d0-495b-b66e-769e079cf747" providerId="ADAL" clId="{FDD2CC27-9028-4F1F-B167-F94C79E5FD69}" dt="2022-05-29T21:26:00.885" v="0" actId="47"/>
        <pc:sldMkLst>
          <pc:docMk/>
          <pc:sldMk cId="3856363878" sldId="486"/>
        </pc:sldMkLst>
      </pc:sldChg>
      <pc:sldChg chg="del">
        <pc:chgData name="Phil Holton" userId="e1c11803-81d0-495b-b66e-769e079cf747" providerId="ADAL" clId="{FDD2CC27-9028-4F1F-B167-F94C79E5FD69}" dt="2022-05-29T21:26:00.885" v="0" actId="47"/>
        <pc:sldMkLst>
          <pc:docMk/>
          <pc:sldMk cId="3326878372" sldId="487"/>
        </pc:sldMkLst>
      </pc:sldChg>
      <pc:sldChg chg="del">
        <pc:chgData name="Phil Holton" userId="e1c11803-81d0-495b-b66e-769e079cf747" providerId="ADAL" clId="{FDD2CC27-9028-4F1F-B167-F94C79E5FD69}" dt="2022-05-29T21:26:00.885" v="0" actId="47"/>
        <pc:sldMkLst>
          <pc:docMk/>
          <pc:sldMk cId="1225819118" sldId="488"/>
        </pc:sldMkLst>
      </pc:sldChg>
      <pc:sldChg chg="del">
        <pc:chgData name="Phil Holton" userId="e1c11803-81d0-495b-b66e-769e079cf747" providerId="ADAL" clId="{FDD2CC27-9028-4F1F-B167-F94C79E5FD69}" dt="2022-05-29T21:26:00.885" v="0" actId="47"/>
        <pc:sldMkLst>
          <pc:docMk/>
          <pc:sldMk cId="2543659083" sldId="489"/>
        </pc:sldMkLst>
      </pc:sldChg>
    </pc:docChg>
  </pc:docChgLst>
  <pc:docChgLst>
    <pc:chgData name="Rose Crossgrove" userId="S::rose.crossgrove@pearson.com::fc804cdf-e1b2-40e4-8aa2-ed780e55a047" providerId="AD" clId="Web-{973E73FE-8A08-F7E4-C8B7-E7B2A777542B}"/>
    <pc:docChg chg="modSld">
      <pc:chgData name="Rose Crossgrove" userId="S::rose.crossgrove@pearson.com::fc804cdf-e1b2-40e4-8aa2-ed780e55a047" providerId="AD" clId="Web-{973E73FE-8A08-F7E4-C8B7-E7B2A777542B}" dt="2022-06-21T14:32:13.797" v="4" actId="20577"/>
      <pc:docMkLst>
        <pc:docMk/>
      </pc:docMkLst>
      <pc:sldChg chg="modSp">
        <pc:chgData name="Rose Crossgrove" userId="S::rose.crossgrove@pearson.com::fc804cdf-e1b2-40e4-8aa2-ed780e55a047" providerId="AD" clId="Web-{973E73FE-8A08-F7E4-C8B7-E7B2A777542B}" dt="2022-06-21T14:32:13.797" v="4" actId="20577"/>
        <pc:sldMkLst>
          <pc:docMk/>
          <pc:sldMk cId="3493609802" sldId="480"/>
        </pc:sldMkLst>
        <pc:spChg chg="mod">
          <ac:chgData name="Rose Crossgrove" userId="S::rose.crossgrove@pearson.com::fc804cdf-e1b2-40e4-8aa2-ed780e55a047" providerId="AD" clId="Web-{973E73FE-8A08-F7E4-C8B7-E7B2A777542B}" dt="2022-06-21T14:32:13.797" v="4" actId="20577"/>
          <ac:spMkLst>
            <pc:docMk/>
            <pc:sldMk cId="3493609802" sldId="480"/>
            <ac:spMk id="6" creationId="{565A22D7-3004-4521-B8D8-4C1CDC77C4EC}"/>
          </ac:spMkLst>
        </pc:spChg>
      </pc:sldChg>
    </pc:docChg>
  </pc:docChgLst>
  <pc:docChgLst>
    <pc:chgData name="Phil Holton" userId="e1c11803-81d0-495b-b66e-769e079cf747" providerId="ADAL" clId="{D7F20019-1408-49E5-B292-2B1D28057B89}"/>
    <pc:docChg chg="undo custSel addSld delSld modSld sldOrd">
      <pc:chgData name="Phil Holton" userId="e1c11803-81d0-495b-b66e-769e079cf747" providerId="ADAL" clId="{D7F20019-1408-49E5-B292-2B1D28057B89}" dt="2022-06-20T17:11:02.885" v="10965" actId="20577"/>
      <pc:docMkLst>
        <pc:docMk/>
      </pc:docMkLst>
      <pc:sldChg chg="modSp mod">
        <pc:chgData name="Phil Holton" userId="e1c11803-81d0-495b-b66e-769e079cf747" providerId="ADAL" clId="{D7F20019-1408-49E5-B292-2B1D28057B89}" dt="2022-06-04T09:33:03.589" v="17" actId="20577"/>
        <pc:sldMkLst>
          <pc:docMk/>
          <pc:sldMk cId="93657951" sldId="260"/>
        </pc:sldMkLst>
        <pc:spChg chg="mod">
          <ac:chgData name="Phil Holton" userId="e1c11803-81d0-495b-b66e-769e079cf747" providerId="ADAL" clId="{D7F20019-1408-49E5-B292-2B1D28057B89}" dt="2022-06-04T09:33:03.589" v="17" actId="20577"/>
          <ac:spMkLst>
            <pc:docMk/>
            <pc:sldMk cId="93657951" sldId="260"/>
            <ac:spMk id="3" creationId="{2DF0EB6E-0E4C-A34E-96EB-B4116CBE405C}"/>
          </ac:spMkLst>
        </pc:spChg>
      </pc:sldChg>
      <pc:sldChg chg="addSp modSp mod modNotesTx">
        <pc:chgData name="Phil Holton" userId="e1c11803-81d0-495b-b66e-769e079cf747" providerId="ADAL" clId="{D7F20019-1408-49E5-B292-2B1D28057B89}" dt="2022-06-07T20:19:34.254" v="6423" actId="20577"/>
        <pc:sldMkLst>
          <pc:docMk/>
          <pc:sldMk cId="3463052292" sldId="477"/>
        </pc:sldMkLst>
        <pc:spChg chg="mod">
          <ac:chgData name="Phil Holton" userId="e1c11803-81d0-495b-b66e-769e079cf747" providerId="ADAL" clId="{D7F20019-1408-49E5-B292-2B1D28057B89}" dt="2022-06-04T09:33:13.785" v="44" actId="20577"/>
          <ac:spMkLst>
            <pc:docMk/>
            <pc:sldMk cId="3463052292" sldId="477"/>
            <ac:spMk id="2" creationId="{336E1668-F54B-46A7-88A7-F60ED100B912}"/>
          </ac:spMkLst>
        </pc:spChg>
        <pc:spChg chg="mod">
          <ac:chgData name="Phil Holton" userId="e1c11803-81d0-495b-b66e-769e079cf747" providerId="ADAL" clId="{D7F20019-1408-49E5-B292-2B1D28057B89}" dt="2022-06-07T20:19:09.055" v="6422" actId="20577"/>
          <ac:spMkLst>
            <pc:docMk/>
            <pc:sldMk cId="3463052292" sldId="477"/>
            <ac:spMk id="3" creationId="{BD8ED6C8-38C4-49A5-BE02-88728205AC6D}"/>
          </ac:spMkLst>
        </pc:spChg>
        <pc:spChg chg="add mod">
          <ac:chgData name="Phil Holton" userId="e1c11803-81d0-495b-b66e-769e079cf747" providerId="ADAL" clId="{D7F20019-1408-49E5-B292-2B1D28057B89}" dt="2022-06-07T20:19:34.254" v="6423" actId="20577"/>
          <ac:spMkLst>
            <pc:docMk/>
            <pc:sldMk cId="3463052292" sldId="477"/>
            <ac:spMk id="6" creationId="{C26EDC11-91D7-403C-A540-4B3FA5EF42CF}"/>
          </ac:spMkLst>
        </pc:spChg>
        <pc:picChg chg="add mod modCrop">
          <ac:chgData name="Phil Holton" userId="e1c11803-81d0-495b-b66e-769e079cf747" providerId="ADAL" clId="{D7F20019-1408-49E5-B292-2B1D28057B89}" dt="2022-06-04T09:59:04.551" v="2226" actId="1076"/>
          <ac:picMkLst>
            <pc:docMk/>
            <pc:sldMk cId="3463052292" sldId="477"/>
            <ac:picMk id="4" creationId="{7C142C63-0444-41BF-A76A-31A33E7E2BB2}"/>
          </ac:picMkLst>
        </pc:picChg>
      </pc:sldChg>
      <pc:sldChg chg="delSp">
        <pc:chgData name="Phil Holton" userId="e1c11803-81d0-495b-b66e-769e079cf747" providerId="ADAL" clId="{D7F20019-1408-49E5-B292-2B1D28057B89}" dt="2022-06-04T09:57:43.955" v="2120" actId="478"/>
        <pc:sldMkLst>
          <pc:docMk/>
          <pc:sldMk cId="1311747732" sldId="478"/>
        </pc:sldMkLst>
        <pc:spChg chg="del">
          <ac:chgData name="Phil Holton" userId="e1c11803-81d0-495b-b66e-769e079cf747" providerId="ADAL" clId="{D7F20019-1408-49E5-B292-2B1D28057B89}" dt="2022-06-04T09:57:43.955" v="2120" actId="478"/>
          <ac:spMkLst>
            <pc:docMk/>
            <pc:sldMk cId="1311747732" sldId="478"/>
            <ac:spMk id="4" creationId="{A745D572-59B4-4709-963C-1AD5F39BF927}"/>
          </ac:spMkLst>
        </pc:spChg>
        <pc:spChg chg="del">
          <ac:chgData name="Phil Holton" userId="e1c11803-81d0-495b-b66e-769e079cf747" providerId="ADAL" clId="{D7F20019-1408-49E5-B292-2B1D28057B89}" dt="2022-06-04T09:57:43.955" v="2120" actId="478"/>
          <ac:spMkLst>
            <pc:docMk/>
            <pc:sldMk cId="1311747732" sldId="478"/>
            <ac:spMk id="5" creationId="{B10AD174-17F1-4A83-8E57-4A492E69CE01}"/>
          </ac:spMkLst>
        </pc:spChg>
      </pc:sldChg>
      <pc:sldChg chg="addSp delSp modSp add mod modNotesTx">
        <pc:chgData name="Phil Holton" userId="e1c11803-81d0-495b-b66e-769e079cf747" providerId="ADAL" clId="{D7F20019-1408-49E5-B292-2B1D28057B89}" dt="2022-06-07T20:20:47.901" v="6591" actId="207"/>
        <pc:sldMkLst>
          <pc:docMk/>
          <pc:sldMk cId="2496979643" sldId="479"/>
        </pc:sldMkLst>
        <pc:spChg chg="mod">
          <ac:chgData name="Phil Holton" userId="e1c11803-81d0-495b-b66e-769e079cf747" providerId="ADAL" clId="{D7F20019-1408-49E5-B292-2B1D28057B89}" dt="2022-06-04T09:43:02.123" v="520" actId="20577"/>
          <ac:spMkLst>
            <pc:docMk/>
            <pc:sldMk cId="2496979643" sldId="479"/>
            <ac:spMk id="2" creationId="{336E1668-F54B-46A7-88A7-F60ED100B912}"/>
          </ac:spMkLst>
        </pc:spChg>
        <pc:spChg chg="mod">
          <ac:chgData name="Phil Holton" userId="e1c11803-81d0-495b-b66e-769e079cf747" providerId="ADAL" clId="{D7F20019-1408-49E5-B292-2B1D28057B89}" dt="2022-06-07T20:20:47.901" v="6591" actId="207"/>
          <ac:spMkLst>
            <pc:docMk/>
            <pc:sldMk cId="2496979643" sldId="479"/>
            <ac:spMk id="3" creationId="{BD8ED6C8-38C4-49A5-BE02-88728205AC6D}"/>
          </ac:spMkLst>
        </pc:spChg>
        <pc:spChg chg="add mod">
          <ac:chgData name="Phil Holton" userId="e1c11803-81d0-495b-b66e-769e079cf747" providerId="ADAL" clId="{D7F20019-1408-49E5-B292-2B1D28057B89}" dt="2022-06-04T09:49:09.550" v="1259" actId="1076"/>
          <ac:spMkLst>
            <pc:docMk/>
            <pc:sldMk cId="2496979643" sldId="479"/>
            <ac:spMk id="5" creationId="{644F8271-A27C-4667-9440-541773D25B65}"/>
          </ac:spMkLst>
        </pc:spChg>
        <pc:picChg chg="del">
          <ac:chgData name="Phil Holton" userId="e1c11803-81d0-495b-b66e-769e079cf747" providerId="ADAL" clId="{D7F20019-1408-49E5-B292-2B1D28057B89}" dt="2022-06-04T09:43:03.125" v="521" actId="478"/>
          <ac:picMkLst>
            <pc:docMk/>
            <pc:sldMk cId="2496979643" sldId="479"/>
            <ac:picMk id="4" creationId="{7C142C63-0444-41BF-A76A-31A33E7E2BB2}"/>
          </ac:picMkLst>
        </pc:picChg>
      </pc:sldChg>
      <pc:sldChg chg="addSp delSp modSp add mod modAnim modNotesTx">
        <pc:chgData name="Phil Holton" userId="e1c11803-81d0-495b-b66e-769e079cf747" providerId="ADAL" clId="{D7F20019-1408-49E5-B292-2B1D28057B89}" dt="2022-06-20T13:28:44.093" v="10941" actId="20577"/>
        <pc:sldMkLst>
          <pc:docMk/>
          <pc:sldMk cId="3493609802" sldId="480"/>
        </pc:sldMkLst>
        <pc:spChg chg="mod">
          <ac:chgData name="Phil Holton" userId="e1c11803-81d0-495b-b66e-769e079cf747" providerId="ADAL" clId="{D7F20019-1408-49E5-B292-2B1D28057B89}" dt="2022-06-20T13:27:55.945" v="10851" actId="20577"/>
          <ac:spMkLst>
            <pc:docMk/>
            <pc:sldMk cId="3493609802" sldId="480"/>
            <ac:spMk id="2" creationId="{336E1668-F54B-46A7-88A7-F60ED100B912}"/>
          </ac:spMkLst>
        </pc:spChg>
        <pc:spChg chg="del mod">
          <ac:chgData name="Phil Holton" userId="e1c11803-81d0-495b-b66e-769e079cf747" providerId="ADAL" clId="{D7F20019-1408-49E5-B292-2B1D28057B89}" dt="2022-06-04T10:05:02.542" v="2431" actId="478"/>
          <ac:spMkLst>
            <pc:docMk/>
            <pc:sldMk cId="3493609802" sldId="480"/>
            <ac:spMk id="3" creationId="{BD8ED6C8-38C4-49A5-BE02-88728205AC6D}"/>
          </ac:spMkLst>
        </pc:spChg>
        <pc:spChg chg="add del mod ord">
          <ac:chgData name="Phil Holton" userId="e1c11803-81d0-495b-b66e-769e079cf747" providerId="ADAL" clId="{D7F20019-1408-49E5-B292-2B1D28057B89}" dt="2022-06-04T10:05:06.951" v="2432" actId="478"/>
          <ac:spMkLst>
            <pc:docMk/>
            <pc:sldMk cId="3493609802" sldId="480"/>
            <ac:spMk id="4" creationId="{85744AB2-5AAF-42CF-90C6-92DFBEBF25D5}"/>
          </ac:spMkLst>
        </pc:spChg>
        <pc:spChg chg="del">
          <ac:chgData name="Phil Holton" userId="e1c11803-81d0-495b-b66e-769e079cf747" providerId="ADAL" clId="{D7F20019-1408-49E5-B292-2B1D28057B89}" dt="2022-06-04T09:49:44.540" v="1327" actId="478"/>
          <ac:spMkLst>
            <pc:docMk/>
            <pc:sldMk cId="3493609802" sldId="480"/>
            <ac:spMk id="5" creationId="{644F8271-A27C-4667-9440-541773D25B65}"/>
          </ac:spMkLst>
        </pc:spChg>
        <pc:spChg chg="add mod">
          <ac:chgData name="Phil Holton" userId="e1c11803-81d0-495b-b66e-769e079cf747" providerId="ADAL" clId="{D7F20019-1408-49E5-B292-2B1D28057B89}" dt="2022-06-20T13:28:44.093" v="10941" actId="20577"/>
          <ac:spMkLst>
            <pc:docMk/>
            <pc:sldMk cId="3493609802" sldId="480"/>
            <ac:spMk id="5" creationId="{7641145F-612E-4C6A-849B-5EF4971C27AF}"/>
          </ac:spMkLst>
        </pc:spChg>
        <pc:spChg chg="add mod">
          <ac:chgData name="Phil Holton" userId="e1c11803-81d0-495b-b66e-769e079cf747" providerId="ADAL" clId="{D7F20019-1408-49E5-B292-2B1D28057B89}" dt="2022-06-20T13:20:37.693" v="10597" actId="113"/>
          <ac:spMkLst>
            <pc:docMk/>
            <pc:sldMk cId="3493609802" sldId="480"/>
            <ac:spMk id="6" creationId="{565A22D7-3004-4521-B8D8-4C1CDC77C4EC}"/>
          </ac:spMkLst>
        </pc:spChg>
        <pc:spChg chg="add mod ord">
          <ac:chgData name="Phil Holton" userId="e1c11803-81d0-495b-b66e-769e079cf747" providerId="ADAL" clId="{D7F20019-1408-49E5-B292-2B1D28057B89}" dt="2022-06-07T20:25:14.757" v="6981" actId="164"/>
          <ac:spMkLst>
            <pc:docMk/>
            <pc:sldMk cId="3493609802" sldId="480"/>
            <ac:spMk id="7" creationId="{9E124974-8CB0-4E65-99D5-4AAE15F44E8F}"/>
          </ac:spMkLst>
        </pc:spChg>
        <pc:spChg chg="add del mod">
          <ac:chgData name="Phil Holton" userId="e1c11803-81d0-495b-b66e-769e079cf747" providerId="ADAL" clId="{D7F20019-1408-49E5-B292-2B1D28057B89}" dt="2022-06-04T10:05:09.249" v="2433" actId="478"/>
          <ac:spMkLst>
            <pc:docMk/>
            <pc:sldMk cId="3493609802" sldId="480"/>
            <ac:spMk id="8" creationId="{7AE9010F-89DC-4977-BCD8-83D7370E993E}"/>
          </ac:spMkLst>
        </pc:spChg>
        <pc:spChg chg="add mod">
          <ac:chgData name="Phil Holton" userId="e1c11803-81d0-495b-b66e-769e079cf747" providerId="ADAL" clId="{D7F20019-1408-49E5-B292-2B1D28057B89}" dt="2022-06-20T13:20:59.784" v="10617" actId="20577"/>
          <ac:spMkLst>
            <pc:docMk/>
            <pc:sldMk cId="3493609802" sldId="480"/>
            <ac:spMk id="8" creationId="{87D21036-E378-4ECC-89DB-001B42130794}"/>
          </ac:spMkLst>
        </pc:spChg>
        <pc:grpChg chg="add mod">
          <ac:chgData name="Phil Holton" userId="e1c11803-81d0-495b-b66e-769e079cf747" providerId="ADAL" clId="{D7F20019-1408-49E5-B292-2B1D28057B89}" dt="2022-06-07T20:25:14.757" v="6981" actId="164"/>
          <ac:grpSpMkLst>
            <pc:docMk/>
            <pc:sldMk cId="3493609802" sldId="480"/>
            <ac:grpSpMk id="4" creationId="{43ECCF8D-DBBE-47FE-BF54-C64CC262FE53}"/>
          </ac:grpSpMkLst>
        </pc:grpChg>
      </pc:sldChg>
      <pc:sldChg chg="modSp add mod ord modAnim modNotesTx">
        <pc:chgData name="Phil Holton" userId="e1c11803-81d0-495b-b66e-769e079cf747" providerId="ADAL" clId="{D7F20019-1408-49E5-B292-2B1D28057B89}" dt="2022-06-20T13:25:44.400" v="10844" actId="20577"/>
        <pc:sldMkLst>
          <pc:docMk/>
          <pc:sldMk cId="2165439922" sldId="481"/>
        </pc:sldMkLst>
        <pc:spChg chg="mod">
          <ac:chgData name="Phil Holton" userId="e1c11803-81d0-495b-b66e-769e079cf747" providerId="ADAL" clId="{D7F20019-1408-49E5-B292-2B1D28057B89}" dt="2022-06-20T13:25:44.400" v="10844" actId="20577"/>
          <ac:spMkLst>
            <pc:docMk/>
            <pc:sldMk cId="2165439922" sldId="481"/>
            <ac:spMk id="2" creationId="{336E1668-F54B-46A7-88A7-F60ED100B912}"/>
          </ac:spMkLst>
        </pc:spChg>
        <pc:spChg chg="mod">
          <ac:chgData name="Phil Holton" userId="e1c11803-81d0-495b-b66e-769e079cf747" providerId="ADAL" clId="{D7F20019-1408-49E5-B292-2B1D28057B89}" dt="2022-06-07T20:21:36.985" v="6637" actId="207"/>
          <ac:spMkLst>
            <pc:docMk/>
            <pc:sldMk cId="2165439922" sldId="481"/>
            <ac:spMk id="3" creationId="{BD8ED6C8-38C4-49A5-BE02-88728205AC6D}"/>
          </ac:spMkLst>
        </pc:spChg>
        <pc:spChg chg="mod">
          <ac:chgData name="Phil Holton" userId="e1c11803-81d0-495b-b66e-769e079cf747" providerId="ADAL" clId="{D7F20019-1408-49E5-B292-2B1D28057B89}" dt="2022-06-04T10:04:57.758" v="2430" actId="1035"/>
          <ac:spMkLst>
            <pc:docMk/>
            <pc:sldMk cId="2165439922" sldId="481"/>
            <ac:spMk id="4" creationId="{85744AB2-5AAF-42CF-90C6-92DFBEBF25D5}"/>
          </ac:spMkLst>
        </pc:spChg>
        <pc:spChg chg="mod">
          <ac:chgData name="Phil Holton" userId="e1c11803-81d0-495b-b66e-769e079cf747" providerId="ADAL" clId="{D7F20019-1408-49E5-B292-2B1D28057B89}" dt="2022-06-07T20:22:07.860" v="6644" actId="1036"/>
          <ac:spMkLst>
            <pc:docMk/>
            <pc:sldMk cId="2165439922" sldId="481"/>
            <ac:spMk id="6" creationId="{565A22D7-3004-4521-B8D8-4C1CDC77C4EC}"/>
          </ac:spMkLst>
        </pc:spChg>
      </pc:sldChg>
      <pc:sldChg chg="modSp add mod ord modNotesTx">
        <pc:chgData name="Phil Holton" userId="e1c11803-81d0-495b-b66e-769e079cf747" providerId="ADAL" clId="{D7F20019-1408-49E5-B292-2B1D28057B89}" dt="2022-06-07T20:28:56.048" v="7642" actId="20577"/>
        <pc:sldMkLst>
          <pc:docMk/>
          <pc:sldMk cId="4085559865" sldId="482"/>
        </pc:sldMkLst>
        <pc:spChg chg="mod">
          <ac:chgData name="Phil Holton" userId="e1c11803-81d0-495b-b66e-769e079cf747" providerId="ADAL" clId="{D7F20019-1408-49E5-B292-2B1D28057B89}" dt="2022-06-04T10:24:10.891" v="4441" actId="20577"/>
          <ac:spMkLst>
            <pc:docMk/>
            <pc:sldMk cId="4085559865" sldId="482"/>
            <ac:spMk id="2" creationId="{336E1668-F54B-46A7-88A7-F60ED100B912}"/>
          </ac:spMkLst>
        </pc:spChg>
        <pc:spChg chg="mod">
          <ac:chgData name="Phil Holton" userId="e1c11803-81d0-495b-b66e-769e079cf747" providerId="ADAL" clId="{D7F20019-1408-49E5-B292-2B1D28057B89}" dt="2022-06-04T10:34:20.948" v="5972" actId="115"/>
          <ac:spMkLst>
            <pc:docMk/>
            <pc:sldMk cId="4085559865" sldId="482"/>
            <ac:spMk id="6" creationId="{565A22D7-3004-4521-B8D8-4C1CDC77C4EC}"/>
          </ac:spMkLst>
        </pc:spChg>
      </pc:sldChg>
      <pc:sldChg chg="addSp delSp modSp add mod modNotesTx">
        <pc:chgData name="Phil Holton" userId="e1c11803-81d0-495b-b66e-769e079cf747" providerId="ADAL" clId="{D7F20019-1408-49E5-B292-2B1D28057B89}" dt="2022-06-20T12:57:35.948" v="8085" actId="20577"/>
        <pc:sldMkLst>
          <pc:docMk/>
          <pc:sldMk cId="2697651321" sldId="483"/>
        </pc:sldMkLst>
        <pc:spChg chg="add mod ord">
          <ac:chgData name="Phil Holton" userId="e1c11803-81d0-495b-b66e-769e079cf747" providerId="ADAL" clId="{D7F20019-1408-49E5-B292-2B1D28057B89}" dt="2022-06-04T10:33:56.683" v="5931" actId="1036"/>
          <ac:spMkLst>
            <pc:docMk/>
            <pc:sldMk cId="2697651321" sldId="483"/>
            <ac:spMk id="3" creationId="{3435342A-597C-4E7B-9AD9-FB9DCFC2E9FD}"/>
          </ac:spMkLst>
        </pc:spChg>
        <pc:spChg chg="add del mod">
          <ac:chgData name="Phil Holton" userId="e1c11803-81d0-495b-b66e-769e079cf747" providerId="ADAL" clId="{D7F20019-1408-49E5-B292-2B1D28057B89}" dt="2022-06-04T10:26:02.833" v="4866"/>
          <ac:spMkLst>
            <pc:docMk/>
            <pc:sldMk cId="2697651321" sldId="483"/>
            <ac:spMk id="4" creationId="{22071F24-B670-489A-98DF-C1DAC65CEAEB}"/>
          </ac:spMkLst>
        </pc:spChg>
        <pc:spChg chg="mod">
          <ac:chgData name="Phil Holton" userId="e1c11803-81d0-495b-b66e-769e079cf747" providerId="ADAL" clId="{D7F20019-1408-49E5-B292-2B1D28057B89}" dt="2022-06-20T12:57:35.948" v="8085" actId="20577"/>
          <ac:spMkLst>
            <pc:docMk/>
            <pc:sldMk cId="2697651321" sldId="483"/>
            <ac:spMk id="6" creationId="{565A22D7-3004-4521-B8D8-4C1CDC77C4EC}"/>
          </ac:spMkLst>
        </pc:spChg>
      </pc:sldChg>
      <pc:sldChg chg="addSp modSp add mod modAnim modNotesTx">
        <pc:chgData name="Phil Holton" userId="e1c11803-81d0-495b-b66e-769e079cf747" providerId="ADAL" clId="{D7F20019-1408-49E5-B292-2B1D28057B89}" dt="2022-06-07T20:30:24.971" v="7892" actId="20577"/>
        <pc:sldMkLst>
          <pc:docMk/>
          <pc:sldMk cId="1597751782" sldId="484"/>
        </pc:sldMkLst>
        <pc:spChg chg="mod">
          <ac:chgData name="Phil Holton" userId="e1c11803-81d0-495b-b66e-769e079cf747" providerId="ADAL" clId="{D7F20019-1408-49E5-B292-2B1D28057B89}" dt="2022-06-04T10:26:37.257" v="4882" actId="5793"/>
          <ac:spMkLst>
            <pc:docMk/>
            <pc:sldMk cId="1597751782" sldId="484"/>
            <ac:spMk id="2" creationId="{336E1668-F54B-46A7-88A7-F60ED100B912}"/>
          </ac:spMkLst>
        </pc:spChg>
        <pc:spChg chg="add mod ord">
          <ac:chgData name="Phil Holton" userId="e1c11803-81d0-495b-b66e-769e079cf747" providerId="ADAL" clId="{D7F20019-1408-49E5-B292-2B1D28057B89}" dt="2022-06-04T10:33:26.056" v="5919" actId="167"/>
          <ac:spMkLst>
            <pc:docMk/>
            <pc:sldMk cId="1597751782" sldId="484"/>
            <ac:spMk id="3" creationId="{ED28DDB5-927A-4CCD-AC5C-988E4CD84DE9}"/>
          </ac:spMkLst>
        </pc:spChg>
        <pc:spChg chg="add mod ord">
          <ac:chgData name="Phil Holton" userId="e1c11803-81d0-495b-b66e-769e079cf747" providerId="ADAL" clId="{D7F20019-1408-49E5-B292-2B1D28057B89}" dt="2022-06-04T10:33:26.056" v="5919" actId="167"/>
          <ac:spMkLst>
            <pc:docMk/>
            <pc:sldMk cId="1597751782" sldId="484"/>
            <ac:spMk id="5" creationId="{2D945B93-15E4-46B9-BCED-4A2E58A5D5C2}"/>
          </ac:spMkLst>
        </pc:spChg>
        <pc:spChg chg="mod">
          <ac:chgData name="Phil Holton" userId="e1c11803-81d0-495b-b66e-769e079cf747" providerId="ADAL" clId="{D7F20019-1408-49E5-B292-2B1D28057B89}" dt="2022-06-04T10:33:35.795" v="5920" actId="207"/>
          <ac:spMkLst>
            <pc:docMk/>
            <pc:sldMk cId="1597751782" sldId="484"/>
            <ac:spMk id="6" creationId="{565A22D7-3004-4521-B8D8-4C1CDC77C4EC}"/>
          </ac:spMkLst>
        </pc:spChg>
        <pc:spChg chg="add mod ord">
          <ac:chgData name="Phil Holton" userId="e1c11803-81d0-495b-b66e-769e079cf747" providerId="ADAL" clId="{D7F20019-1408-49E5-B292-2B1D28057B89}" dt="2022-06-07T20:29:37.759" v="7648" actId="14100"/>
          <ac:spMkLst>
            <pc:docMk/>
            <pc:sldMk cId="1597751782" sldId="484"/>
            <ac:spMk id="7" creationId="{8D410948-679C-4C59-A458-E6E10EF61B39}"/>
          </ac:spMkLst>
        </pc:spChg>
      </pc:sldChg>
      <pc:sldChg chg="addSp delSp modSp new mod modNotesTx">
        <pc:chgData name="Phil Holton" userId="e1c11803-81d0-495b-b66e-769e079cf747" providerId="ADAL" clId="{D7F20019-1408-49E5-B292-2B1D28057B89}" dt="2022-06-07T20:30:54.295" v="8042" actId="20577"/>
        <pc:sldMkLst>
          <pc:docMk/>
          <pc:sldMk cId="1532377792" sldId="485"/>
        </pc:sldMkLst>
        <pc:spChg chg="mod">
          <ac:chgData name="Phil Holton" userId="e1c11803-81d0-495b-b66e-769e079cf747" providerId="ADAL" clId="{D7F20019-1408-49E5-B292-2B1D28057B89}" dt="2022-06-04T10:49:12.404" v="6041" actId="20577"/>
          <ac:spMkLst>
            <pc:docMk/>
            <pc:sldMk cId="1532377792" sldId="485"/>
            <ac:spMk id="2" creationId="{412A47EA-7078-4343-AB28-A2D78D0454C6}"/>
          </ac:spMkLst>
        </pc:spChg>
        <pc:spChg chg="del">
          <ac:chgData name="Phil Holton" userId="e1c11803-81d0-495b-b66e-769e079cf747" providerId="ADAL" clId="{D7F20019-1408-49E5-B292-2B1D28057B89}" dt="2022-06-04T10:49:19.227" v="6042" actId="478"/>
          <ac:spMkLst>
            <pc:docMk/>
            <pc:sldMk cId="1532377792" sldId="485"/>
            <ac:spMk id="3" creationId="{C1B032C9-A812-4B2C-990B-20AC2CC146A4}"/>
          </ac:spMkLst>
        </pc:spChg>
        <pc:spChg chg="add mod">
          <ac:chgData name="Phil Holton" userId="e1c11803-81d0-495b-b66e-769e079cf747" providerId="ADAL" clId="{D7F20019-1408-49E5-B292-2B1D28057B89}" dt="2022-06-04T10:50:17.864" v="6178" actId="1076"/>
          <ac:spMkLst>
            <pc:docMk/>
            <pc:sldMk cId="1532377792" sldId="485"/>
            <ac:spMk id="6" creationId="{C52AF77B-285A-42D3-AE9B-EBB42D73340A}"/>
          </ac:spMkLst>
        </pc:spChg>
        <pc:spChg chg="add mod">
          <ac:chgData name="Phil Holton" userId="e1c11803-81d0-495b-b66e-769e079cf747" providerId="ADAL" clId="{D7F20019-1408-49E5-B292-2B1D28057B89}" dt="2022-06-04T10:50:44.942" v="6297" actId="20577"/>
          <ac:spMkLst>
            <pc:docMk/>
            <pc:sldMk cId="1532377792" sldId="485"/>
            <ac:spMk id="7" creationId="{0DD52DB6-C684-4819-8DE0-9AB9D6BB9A5A}"/>
          </ac:spMkLst>
        </pc:spChg>
        <pc:spChg chg="add mod">
          <ac:chgData name="Phil Holton" userId="e1c11803-81d0-495b-b66e-769e079cf747" providerId="ADAL" clId="{D7F20019-1408-49E5-B292-2B1D28057B89}" dt="2022-06-04T10:51:08.709" v="6411" actId="20577"/>
          <ac:spMkLst>
            <pc:docMk/>
            <pc:sldMk cId="1532377792" sldId="485"/>
            <ac:spMk id="8" creationId="{380F7B24-1833-48DC-AC06-0AD19F332449}"/>
          </ac:spMkLst>
        </pc:spChg>
        <pc:picChg chg="add mod modCrop">
          <ac:chgData name="Phil Holton" userId="e1c11803-81d0-495b-b66e-769e079cf747" providerId="ADAL" clId="{D7F20019-1408-49E5-B292-2B1D28057B89}" dt="2022-06-04T10:49:39.444" v="6047" actId="1076"/>
          <ac:picMkLst>
            <pc:docMk/>
            <pc:sldMk cId="1532377792" sldId="485"/>
            <ac:picMk id="5" creationId="{44313F37-0EAC-4EFD-9306-E7B0336A7146}"/>
          </ac:picMkLst>
        </pc:picChg>
        <pc:cxnChg chg="add">
          <ac:chgData name="Phil Holton" userId="e1c11803-81d0-495b-b66e-769e079cf747" providerId="ADAL" clId="{D7F20019-1408-49E5-B292-2B1D28057B89}" dt="2022-06-04T10:51:15.081" v="6412" actId="11529"/>
          <ac:cxnSpMkLst>
            <pc:docMk/>
            <pc:sldMk cId="1532377792" sldId="485"/>
            <ac:cxnSpMk id="10" creationId="{D669BA75-0AEC-4D81-8A92-7F552F06186B}"/>
          </ac:cxnSpMkLst>
        </pc:cxnChg>
        <pc:cxnChg chg="add mod">
          <ac:chgData name="Phil Holton" userId="e1c11803-81d0-495b-b66e-769e079cf747" providerId="ADAL" clId="{D7F20019-1408-49E5-B292-2B1D28057B89}" dt="2022-06-04T10:51:25.536" v="6417" actId="14100"/>
          <ac:cxnSpMkLst>
            <pc:docMk/>
            <pc:sldMk cId="1532377792" sldId="485"/>
            <ac:cxnSpMk id="11" creationId="{16B3B4A2-DE5C-4B7D-B1F5-263786FE5E2B}"/>
          </ac:cxnSpMkLst>
        </pc:cxnChg>
        <pc:cxnChg chg="add mod">
          <ac:chgData name="Phil Holton" userId="e1c11803-81d0-495b-b66e-769e079cf747" providerId="ADAL" clId="{D7F20019-1408-49E5-B292-2B1D28057B89}" dt="2022-06-04T10:51:23.328" v="6416" actId="1076"/>
          <ac:cxnSpMkLst>
            <pc:docMk/>
            <pc:sldMk cId="1532377792" sldId="485"/>
            <ac:cxnSpMk id="12" creationId="{6F2ABDEC-C3E0-4BB0-8F76-41A0B3F4081F}"/>
          </ac:cxnSpMkLst>
        </pc:cxnChg>
      </pc:sldChg>
      <pc:sldChg chg="modSp add mod modNotesTx">
        <pc:chgData name="Phil Holton" userId="e1c11803-81d0-495b-b66e-769e079cf747" providerId="ADAL" clId="{D7F20019-1408-49E5-B292-2B1D28057B89}" dt="2022-06-20T17:11:02.885" v="10965" actId="20577"/>
        <pc:sldMkLst>
          <pc:docMk/>
          <pc:sldMk cId="735916908" sldId="486"/>
        </pc:sldMkLst>
        <pc:spChg chg="mod">
          <ac:chgData name="Phil Holton" userId="e1c11803-81d0-495b-b66e-769e079cf747" providerId="ADAL" clId="{D7F20019-1408-49E5-B292-2B1D28057B89}" dt="2022-06-20T12:59:06.714" v="8111" actId="20577"/>
          <ac:spMkLst>
            <pc:docMk/>
            <pc:sldMk cId="735916908" sldId="486"/>
            <ac:spMk id="2" creationId="{336E1668-F54B-46A7-88A7-F60ED100B912}"/>
          </ac:spMkLst>
        </pc:spChg>
        <pc:spChg chg="mod">
          <ac:chgData name="Phil Holton" userId="e1c11803-81d0-495b-b66e-769e079cf747" providerId="ADAL" clId="{D7F20019-1408-49E5-B292-2B1D28057B89}" dt="2022-06-20T17:11:02.885" v="10965" actId="20577"/>
          <ac:spMkLst>
            <pc:docMk/>
            <pc:sldMk cId="735916908" sldId="486"/>
            <ac:spMk id="3" creationId="{BD8ED6C8-38C4-49A5-BE02-88728205AC6D}"/>
          </ac:spMkLst>
        </pc:spChg>
        <pc:spChg chg="mod">
          <ac:chgData name="Phil Holton" userId="e1c11803-81d0-495b-b66e-769e079cf747" providerId="ADAL" clId="{D7F20019-1408-49E5-B292-2B1D28057B89}" dt="2022-06-20T13:23:00.666" v="10799" actId="1076"/>
          <ac:spMkLst>
            <pc:docMk/>
            <pc:sldMk cId="735916908" sldId="486"/>
            <ac:spMk id="5" creationId="{644F8271-A27C-4667-9440-541773D25B65}"/>
          </ac:spMkLst>
        </pc:spChg>
      </pc:sldChg>
      <pc:sldChg chg="add del">
        <pc:chgData name="Phil Holton" userId="e1c11803-81d0-495b-b66e-769e079cf747" providerId="ADAL" clId="{D7F20019-1408-49E5-B292-2B1D28057B89}" dt="2022-06-20T12:59:14.921" v="8123"/>
        <pc:sldMkLst>
          <pc:docMk/>
          <pc:sldMk cId="330424167" sldId="487"/>
        </pc:sldMkLst>
      </pc:sldChg>
      <pc:sldChg chg="addSp delSp modSp new mod modAnim">
        <pc:chgData name="Phil Holton" userId="e1c11803-81d0-495b-b66e-769e079cf747" providerId="ADAL" clId="{D7F20019-1408-49E5-B292-2B1D28057B89}" dt="2022-06-20T13:27:02.536" v="10850" actId="20577"/>
        <pc:sldMkLst>
          <pc:docMk/>
          <pc:sldMk cId="3993670644" sldId="487"/>
        </pc:sldMkLst>
        <pc:spChg chg="del">
          <ac:chgData name="Phil Holton" userId="e1c11803-81d0-495b-b66e-769e079cf747" providerId="ADAL" clId="{D7F20019-1408-49E5-B292-2B1D28057B89}" dt="2022-06-20T13:07:20.018" v="9175" actId="478"/>
          <ac:spMkLst>
            <pc:docMk/>
            <pc:sldMk cId="3993670644" sldId="487"/>
            <ac:spMk id="2" creationId="{18DD2B5F-F834-4F3D-96DE-278AFD804C17}"/>
          </ac:spMkLst>
        </pc:spChg>
        <pc:spChg chg="del">
          <ac:chgData name="Phil Holton" userId="e1c11803-81d0-495b-b66e-769e079cf747" providerId="ADAL" clId="{D7F20019-1408-49E5-B292-2B1D28057B89}" dt="2022-06-20T13:07:20.018" v="9175" actId="478"/>
          <ac:spMkLst>
            <pc:docMk/>
            <pc:sldMk cId="3993670644" sldId="487"/>
            <ac:spMk id="3" creationId="{008B43F6-8C02-4B54-8F60-5A9BB87D25A1}"/>
          </ac:spMkLst>
        </pc:spChg>
        <pc:spChg chg="add mod">
          <ac:chgData name="Phil Holton" userId="e1c11803-81d0-495b-b66e-769e079cf747" providerId="ADAL" clId="{D7F20019-1408-49E5-B292-2B1D28057B89}" dt="2022-06-20T13:27:02.536" v="10850" actId="20577"/>
          <ac:spMkLst>
            <pc:docMk/>
            <pc:sldMk cId="3993670644" sldId="487"/>
            <ac:spMk id="9" creationId="{13D1E2B0-5268-426D-A6F5-5CE5310C5F1F}"/>
          </ac:spMkLst>
        </pc:spChg>
        <pc:spChg chg="add mod">
          <ac:chgData name="Phil Holton" userId="e1c11803-81d0-495b-b66e-769e079cf747" providerId="ADAL" clId="{D7F20019-1408-49E5-B292-2B1D28057B89}" dt="2022-06-20T13:14:08.935" v="9625" actId="20577"/>
          <ac:spMkLst>
            <pc:docMk/>
            <pc:sldMk cId="3993670644" sldId="487"/>
            <ac:spMk id="10" creationId="{8E1B320D-B1B6-47C4-9A07-23A90B7BF60D}"/>
          </ac:spMkLst>
        </pc:spChg>
        <pc:spChg chg="add mod">
          <ac:chgData name="Phil Holton" userId="e1c11803-81d0-495b-b66e-769e079cf747" providerId="ADAL" clId="{D7F20019-1408-49E5-B292-2B1D28057B89}" dt="2022-06-20T13:13:05.490" v="9406" actId="14100"/>
          <ac:spMkLst>
            <pc:docMk/>
            <pc:sldMk cId="3993670644" sldId="487"/>
            <ac:spMk id="11" creationId="{899D8648-719D-438C-A600-D1BCC8895E4D}"/>
          </ac:spMkLst>
        </pc:spChg>
        <pc:spChg chg="add mod ord">
          <ac:chgData name="Phil Holton" userId="e1c11803-81d0-495b-b66e-769e079cf747" providerId="ADAL" clId="{D7F20019-1408-49E5-B292-2B1D28057B89}" dt="2022-06-20T13:13:20.873" v="9410" actId="167"/>
          <ac:spMkLst>
            <pc:docMk/>
            <pc:sldMk cId="3993670644" sldId="487"/>
            <ac:spMk id="12" creationId="{388A76E7-21CE-4CCC-9855-315508507B2F}"/>
          </ac:spMkLst>
        </pc:spChg>
        <pc:picChg chg="add mod">
          <ac:chgData name="Phil Holton" userId="e1c11803-81d0-495b-b66e-769e079cf747" providerId="ADAL" clId="{D7F20019-1408-49E5-B292-2B1D28057B89}" dt="2022-06-20T13:12:07.778" v="9223" actId="1076"/>
          <ac:picMkLst>
            <pc:docMk/>
            <pc:sldMk cId="3993670644" sldId="487"/>
            <ac:picMk id="4" creationId="{8EBB17F0-2F70-4E3C-A37E-72F74A9917D3}"/>
          </ac:picMkLst>
        </pc:picChg>
        <pc:picChg chg="add del mod">
          <ac:chgData name="Phil Holton" userId="e1c11803-81d0-495b-b66e-769e079cf747" providerId="ADAL" clId="{D7F20019-1408-49E5-B292-2B1D28057B89}" dt="2022-06-20T13:10:15.483" v="9182" actId="478"/>
          <ac:picMkLst>
            <pc:docMk/>
            <pc:sldMk cId="3993670644" sldId="487"/>
            <ac:picMk id="6" creationId="{F906E21D-9E3B-49D3-8A54-765D051A4029}"/>
          </ac:picMkLst>
        </pc:picChg>
        <pc:picChg chg="add mod">
          <ac:chgData name="Phil Holton" userId="e1c11803-81d0-495b-b66e-769e079cf747" providerId="ADAL" clId="{D7F20019-1408-49E5-B292-2B1D28057B89}" dt="2022-06-20T13:12:04.915" v="9222" actId="1076"/>
          <ac:picMkLst>
            <pc:docMk/>
            <pc:sldMk cId="3993670644" sldId="487"/>
            <ac:picMk id="8" creationId="{A56D6F72-9CE0-47EA-9E7D-CA5318FC5ACC}"/>
          </ac:picMkLst>
        </pc:picChg>
      </pc:sldChg>
    </pc:docChg>
  </pc:docChgLst>
  <pc:docChgLst>
    <pc:chgData name="Rose Crossgrove" userId="fc804cdf-e1b2-40e4-8aa2-ed780e55a047" providerId="ADAL" clId="{F2DA32D7-B520-46EE-8C71-0FE55C33FECC}"/>
    <pc:docChg chg="undo redo custSel modSld addMainMaster delMainMaster modMainMaster modNotesMaster">
      <pc:chgData name="Rose Crossgrove" userId="fc804cdf-e1b2-40e4-8aa2-ed780e55a047" providerId="ADAL" clId="{F2DA32D7-B520-46EE-8C71-0FE55C33FECC}" dt="2022-06-29T14:15:41.993" v="264" actId="1035"/>
      <pc:docMkLst>
        <pc:docMk/>
      </pc:docMkLst>
      <pc:sldChg chg="addSp delSp modSp mod modClrScheme chgLayout modNotes">
        <pc:chgData name="Rose Crossgrove" userId="fc804cdf-e1b2-40e4-8aa2-ed780e55a047" providerId="ADAL" clId="{F2DA32D7-B520-46EE-8C71-0FE55C33FECC}" dt="2022-06-29T14:02:48.056" v="42" actId="113"/>
        <pc:sldMkLst>
          <pc:docMk/>
          <pc:sldMk cId="93657951" sldId="260"/>
        </pc:sldMkLst>
        <pc:spChg chg="add mod ord">
          <ac:chgData name="Rose Crossgrove" userId="fc804cdf-e1b2-40e4-8aa2-ed780e55a047" providerId="ADAL" clId="{F2DA32D7-B520-46EE-8C71-0FE55C33FECC}" dt="2022-06-29T14:02:30.990" v="36" actId="403"/>
          <ac:spMkLst>
            <pc:docMk/>
            <pc:sldMk cId="93657951" sldId="260"/>
            <ac:spMk id="2" creationId="{CB98EE54-4078-4D8B-A9C8-DD03962C342A}"/>
          </ac:spMkLst>
        </pc:spChg>
        <pc:spChg chg="del mod">
          <ac:chgData name="Rose Crossgrove" userId="fc804cdf-e1b2-40e4-8aa2-ed780e55a047" providerId="ADAL" clId="{F2DA32D7-B520-46EE-8C71-0FE55C33FECC}" dt="2022-06-29T14:02:15.809" v="34" actId="478"/>
          <ac:spMkLst>
            <pc:docMk/>
            <pc:sldMk cId="93657951" sldId="260"/>
            <ac:spMk id="3" creationId="{2DF0EB6E-0E4C-A34E-96EB-B4116CBE405C}"/>
          </ac:spMkLst>
        </pc:spChg>
        <pc:spChg chg="add mod ord">
          <ac:chgData name="Rose Crossgrove" userId="fc804cdf-e1b2-40e4-8aa2-ed780e55a047" providerId="ADAL" clId="{F2DA32D7-B520-46EE-8C71-0FE55C33FECC}" dt="2022-06-29T14:02:48.056" v="42" actId="113"/>
          <ac:spMkLst>
            <pc:docMk/>
            <pc:sldMk cId="93657951" sldId="260"/>
            <ac:spMk id="4" creationId="{5BECA32D-BF26-41CC-AE25-17F618482EB6}"/>
          </ac:spMkLst>
        </pc:spChg>
      </pc:sldChg>
      <pc:sldChg chg="modSp mod modClrScheme chgLayout modNotes">
        <pc:chgData name="Rose Crossgrove" userId="fc804cdf-e1b2-40e4-8aa2-ed780e55a047" providerId="ADAL" clId="{F2DA32D7-B520-46EE-8C71-0FE55C33FECC}" dt="2022-06-29T14:04:31.889" v="64" actId="113"/>
        <pc:sldMkLst>
          <pc:docMk/>
          <pc:sldMk cId="3463052292" sldId="477"/>
        </pc:sldMkLst>
        <pc:spChg chg="mod ord">
          <ac:chgData name="Rose Crossgrove" userId="fc804cdf-e1b2-40e4-8aa2-ed780e55a047" providerId="ADAL" clId="{F2DA32D7-B520-46EE-8C71-0FE55C33FECC}" dt="2022-06-29T14:04:31.889" v="64" actId="113"/>
          <ac:spMkLst>
            <pc:docMk/>
            <pc:sldMk cId="3463052292" sldId="477"/>
            <ac:spMk id="2" creationId="{336E1668-F54B-46A7-88A7-F60ED100B912}"/>
          </ac:spMkLst>
        </pc:spChg>
        <pc:spChg chg="mod ord">
          <ac:chgData name="Rose Crossgrove" userId="fc804cdf-e1b2-40e4-8aa2-ed780e55a047" providerId="ADAL" clId="{F2DA32D7-B520-46EE-8C71-0FE55C33FECC}" dt="2022-06-29T14:03:22.395" v="51" actId="1076"/>
          <ac:spMkLst>
            <pc:docMk/>
            <pc:sldMk cId="3463052292" sldId="477"/>
            <ac:spMk id="3" creationId="{BD8ED6C8-38C4-49A5-BE02-88728205AC6D}"/>
          </ac:spMkLst>
        </pc:spChg>
        <pc:spChg chg="mod">
          <ac:chgData name="Rose Crossgrove" userId="fc804cdf-e1b2-40e4-8aa2-ed780e55a047" providerId="ADAL" clId="{F2DA32D7-B520-46EE-8C71-0FE55C33FECC}" dt="2022-06-29T14:04:12.205" v="61" actId="207"/>
          <ac:spMkLst>
            <pc:docMk/>
            <pc:sldMk cId="3463052292" sldId="477"/>
            <ac:spMk id="6" creationId="{C26EDC11-91D7-403C-A540-4B3FA5EF42CF}"/>
          </ac:spMkLst>
        </pc:spChg>
        <pc:picChg chg="mod">
          <ac:chgData name="Rose Crossgrove" userId="fc804cdf-e1b2-40e4-8aa2-ed780e55a047" providerId="ADAL" clId="{F2DA32D7-B520-46EE-8C71-0FE55C33FECC}" dt="2022-06-29T14:00:19.213" v="0"/>
          <ac:picMkLst>
            <pc:docMk/>
            <pc:sldMk cId="3463052292" sldId="477"/>
            <ac:picMk id="4" creationId="{7C142C63-0444-41BF-A76A-31A33E7E2BB2}"/>
          </ac:picMkLst>
        </pc:picChg>
      </pc:sldChg>
      <pc:sldChg chg="mod modClrScheme chgLayout">
        <pc:chgData name="Rose Crossgrove" userId="fc804cdf-e1b2-40e4-8aa2-ed780e55a047" providerId="ADAL" clId="{F2DA32D7-B520-46EE-8C71-0FE55C33FECC}" dt="2022-06-29T14:09:43.710" v="162" actId="700"/>
        <pc:sldMkLst>
          <pc:docMk/>
          <pc:sldMk cId="1311747732" sldId="478"/>
        </pc:sldMkLst>
      </pc:sldChg>
      <pc:sldChg chg="modSp mod modClrScheme chgLayout modNotes">
        <pc:chgData name="Rose Crossgrove" userId="fc804cdf-e1b2-40e4-8aa2-ed780e55a047" providerId="ADAL" clId="{F2DA32D7-B520-46EE-8C71-0FE55C33FECC}" dt="2022-06-29T14:05:13.892" v="74" actId="1076"/>
        <pc:sldMkLst>
          <pc:docMk/>
          <pc:sldMk cId="2496979643" sldId="479"/>
        </pc:sldMkLst>
        <pc:spChg chg="mod ord">
          <ac:chgData name="Rose Crossgrove" userId="fc804cdf-e1b2-40e4-8aa2-ed780e55a047" providerId="ADAL" clId="{F2DA32D7-B520-46EE-8C71-0FE55C33FECC}" dt="2022-06-29T14:04:26.130" v="63" actId="700"/>
          <ac:spMkLst>
            <pc:docMk/>
            <pc:sldMk cId="2496979643" sldId="479"/>
            <ac:spMk id="2" creationId="{336E1668-F54B-46A7-88A7-F60ED100B912}"/>
          </ac:spMkLst>
        </pc:spChg>
        <pc:spChg chg="mod ord">
          <ac:chgData name="Rose Crossgrove" userId="fc804cdf-e1b2-40e4-8aa2-ed780e55a047" providerId="ADAL" clId="{F2DA32D7-B520-46EE-8C71-0FE55C33FECC}" dt="2022-06-29T14:05:08.540" v="73" actId="1076"/>
          <ac:spMkLst>
            <pc:docMk/>
            <pc:sldMk cId="2496979643" sldId="479"/>
            <ac:spMk id="3" creationId="{BD8ED6C8-38C4-49A5-BE02-88728205AC6D}"/>
          </ac:spMkLst>
        </pc:spChg>
        <pc:spChg chg="mod">
          <ac:chgData name="Rose Crossgrove" userId="fc804cdf-e1b2-40e4-8aa2-ed780e55a047" providerId="ADAL" clId="{F2DA32D7-B520-46EE-8C71-0FE55C33FECC}" dt="2022-06-29T14:05:13.892" v="74" actId="1076"/>
          <ac:spMkLst>
            <pc:docMk/>
            <pc:sldMk cId="2496979643" sldId="479"/>
            <ac:spMk id="5" creationId="{644F8271-A27C-4667-9440-541773D25B65}"/>
          </ac:spMkLst>
        </pc:spChg>
      </pc:sldChg>
      <pc:sldChg chg="addSp delSp modSp mod modClrScheme chgLayout modNotes">
        <pc:chgData name="Rose Crossgrove" userId="fc804cdf-e1b2-40e4-8aa2-ed780e55a047" providerId="ADAL" clId="{F2DA32D7-B520-46EE-8C71-0FE55C33FECC}" dt="2022-06-29T14:15:07.748" v="224" actId="1036"/>
        <pc:sldMkLst>
          <pc:docMk/>
          <pc:sldMk cId="3493609802" sldId="480"/>
        </pc:sldMkLst>
        <pc:spChg chg="mod ord">
          <ac:chgData name="Rose Crossgrove" userId="fc804cdf-e1b2-40e4-8aa2-ed780e55a047" providerId="ADAL" clId="{F2DA32D7-B520-46EE-8C71-0FE55C33FECC}" dt="2022-06-29T14:07:37.052" v="118" actId="700"/>
          <ac:spMkLst>
            <pc:docMk/>
            <pc:sldMk cId="3493609802" sldId="480"/>
            <ac:spMk id="2" creationId="{336E1668-F54B-46A7-88A7-F60ED100B912}"/>
          </ac:spMkLst>
        </pc:spChg>
        <pc:spChg chg="add del mod ord">
          <ac:chgData name="Rose Crossgrove" userId="fc804cdf-e1b2-40e4-8aa2-ed780e55a047" providerId="ADAL" clId="{F2DA32D7-B520-46EE-8C71-0FE55C33FECC}" dt="2022-06-29T14:07:40.583" v="119" actId="478"/>
          <ac:spMkLst>
            <pc:docMk/>
            <pc:sldMk cId="3493609802" sldId="480"/>
            <ac:spMk id="3" creationId="{1B0C8487-5D04-4546-81B3-7A1B6673507C}"/>
          </ac:spMkLst>
        </pc:spChg>
        <pc:spChg chg="mod">
          <ac:chgData name="Rose Crossgrove" userId="fc804cdf-e1b2-40e4-8aa2-ed780e55a047" providerId="ADAL" clId="{F2DA32D7-B520-46EE-8C71-0FE55C33FECC}" dt="2022-06-29T14:07:44.493" v="122" actId="207"/>
          <ac:spMkLst>
            <pc:docMk/>
            <pc:sldMk cId="3493609802" sldId="480"/>
            <ac:spMk id="5" creationId="{7641145F-612E-4C6A-849B-5EF4971C27AF}"/>
          </ac:spMkLst>
        </pc:spChg>
        <pc:spChg chg="mod">
          <ac:chgData name="Rose Crossgrove" userId="fc804cdf-e1b2-40e4-8aa2-ed780e55a047" providerId="ADAL" clId="{F2DA32D7-B520-46EE-8C71-0FE55C33FECC}" dt="2022-06-29T14:15:07.748" v="224" actId="1036"/>
          <ac:spMkLst>
            <pc:docMk/>
            <pc:sldMk cId="3493609802" sldId="480"/>
            <ac:spMk id="6" creationId="{565A22D7-3004-4521-B8D8-4C1CDC77C4EC}"/>
          </ac:spMkLst>
        </pc:spChg>
        <pc:spChg chg="mod">
          <ac:chgData name="Rose Crossgrove" userId="fc804cdf-e1b2-40e4-8aa2-ed780e55a047" providerId="ADAL" clId="{F2DA32D7-B520-46EE-8C71-0FE55C33FECC}" dt="2022-06-29T14:00:19.213" v="0"/>
          <ac:spMkLst>
            <pc:docMk/>
            <pc:sldMk cId="3493609802" sldId="480"/>
            <ac:spMk id="7" creationId="{9E124974-8CB0-4E65-99D5-4AAE15F44E8F}"/>
          </ac:spMkLst>
        </pc:spChg>
        <pc:spChg chg="mod">
          <ac:chgData name="Rose Crossgrove" userId="fc804cdf-e1b2-40e4-8aa2-ed780e55a047" providerId="ADAL" clId="{F2DA32D7-B520-46EE-8C71-0FE55C33FECC}" dt="2022-06-29T14:15:07.748" v="224" actId="1036"/>
          <ac:spMkLst>
            <pc:docMk/>
            <pc:sldMk cId="3493609802" sldId="480"/>
            <ac:spMk id="8" creationId="{87D21036-E378-4ECC-89DB-001B42130794}"/>
          </ac:spMkLst>
        </pc:spChg>
        <pc:grpChg chg="mod">
          <ac:chgData name="Rose Crossgrove" userId="fc804cdf-e1b2-40e4-8aa2-ed780e55a047" providerId="ADAL" clId="{F2DA32D7-B520-46EE-8C71-0FE55C33FECC}" dt="2022-06-29T14:15:07.748" v="224" actId="1036"/>
          <ac:grpSpMkLst>
            <pc:docMk/>
            <pc:sldMk cId="3493609802" sldId="480"/>
            <ac:grpSpMk id="4" creationId="{43ECCF8D-DBBE-47FE-BF54-C64CC262FE53}"/>
          </ac:grpSpMkLst>
        </pc:grpChg>
      </pc:sldChg>
      <pc:sldChg chg="modSp mod modClrScheme chgLayout modNotes">
        <pc:chgData name="Rose Crossgrove" userId="fc804cdf-e1b2-40e4-8aa2-ed780e55a047" providerId="ADAL" clId="{F2DA32D7-B520-46EE-8C71-0FE55C33FECC}" dt="2022-06-29T14:06:01.625" v="86" actId="167"/>
        <pc:sldMkLst>
          <pc:docMk/>
          <pc:sldMk cId="2165439922" sldId="481"/>
        </pc:sldMkLst>
        <pc:spChg chg="mod ord">
          <ac:chgData name="Rose Crossgrove" userId="fc804cdf-e1b2-40e4-8aa2-ed780e55a047" providerId="ADAL" clId="{F2DA32D7-B520-46EE-8C71-0FE55C33FECC}" dt="2022-06-29T14:05:24.132" v="76" actId="700"/>
          <ac:spMkLst>
            <pc:docMk/>
            <pc:sldMk cId="2165439922" sldId="481"/>
            <ac:spMk id="2" creationId="{336E1668-F54B-46A7-88A7-F60ED100B912}"/>
          </ac:spMkLst>
        </pc:spChg>
        <pc:spChg chg="mod ord">
          <ac:chgData name="Rose Crossgrove" userId="fc804cdf-e1b2-40e4-8aa2-ed780e55a047" providerId="ADAL" clId="{F2DA32D7-B520-46EE-8C71-0FE55C33FECC}" dt="2022-06-29T14:05:51.866" v="81" actId="167"/>
          <ac:spMkLst>
            <pc:docMk/>
            <pc:sldMk cId="2165439922" sldId="481"/>
            <ac:spMk id="3" creationId="{BD8ED6C8-38C4-49A5-BE02-88728205AC6D}"/>
          </ac:spMkLst>
        </pc:spChg>
        <pc:spChg chg="mod ord">
          <ac:chgData name="Rose Crossgrove" userId="fc804cdf-e1b2-40e4-8aa2-ed780e55a047" providerId="ADAL" clId="{F2DA32D7-B520-46EE-8C71-0FE55C33FECC}" dt="2022-06-29T14:06:01.625" v="86" actId="167"/>
          <ac:spMkLst>
            <pc:docMk/>
            <pc:sldMk cId="2165439922" sldId="481"/>
            <ac:spMk id="4" creationId="{85744AB2-5AAF-42CF-90C6-92DFBEBF25D5}"/>
          </ac:spMkLst>
        </pc:spChg>
        <pc:spChg chg="mod">
          <ac:chgData name="Rose Crossgrove" userId="fc804cdf-e1b2-40e4-8aa2-ed780e55a047" providerId="ADAL" clId="{F2DA32D7-B520-46EE-8C71-0FE55C33FECC}" dt="2022-06-29T14:00:19.213" v="0"/>
          <ac:spMkLst>
            <pc:docMk/>
            <pc:sldMk cId="2165439922" sldId="481"/>
            <ac:spMk id="6" creationId="{565A22D7-3004-4521-B8D8-4C1CDC77C4EC}"/>
          </ac:spMkLst>
        </pc:spChg>
      </pc:sldChg>
      <pc:sldChg chg="addSp delSp modSp mod modClrScheme chgLayout modNotes">
        <pc:chgData name="Rose Crossgrove" userId="fc804cdf-e1b2-40e4-8aa2-ed780e55a047" providerId="ADAL" clId="{F2DA32D7-B520-46EE-8C71-0FE55C33FECC}" dt="2022-06-29T14:09:09.477" v="157" actId="1076"/>
        <pc:sldMkLst>
          <pc:docMk/>
          <pc:sldMk cId="4085559865" sldId="482"/>
        </pc:sldMkLst>
        <pc:spChg chg="mod ord">
          <ac:chgData name="Rose Crossgrove" userId="fc804cdf-e1b2-40e4-8aa2-ed780e55a047" providerId="ADAL" clId="{F2DA32D7-B520-46EE-8C71-0FE55C33FECC}" dt="2022-06-29T14:08:14.396" v="130" actId="700"/>
          <ac:spMkLst>
            <pc:docMk/>
            <pc:sldMk cId="4085559865" sldId="482"/>
            <ac:spMk id="2" creationId="{336E1668-F54B-46A7-88A7-F60ED100B912}"/>
          </ac:spMkLst>
        </pc:spChg>
        <pc:spChg chg="add del mod ord">
          <ac:chgData name="Rose Crossgrove" userId="fc804cdf-e1b2-40e4-8aa2-ed780e55a047" providerId="ADAL" clId="{F2DA32D7-B520-46EE-8C71-0FE55C33FECC}" dt="2022-06-29T14:08:18.363" v="131" actId="478"/>
          <ac:spMkLst>
            <pc:docMk/>
            <pc:sldMk cId="4085559865" sldId="482"/>
            <ac:spMk id="3" creationId="{AB1ED18A-ADF8-45DA-8B72-9157B29774D0}"/>
          </ac:spMkLst>
        </pc:spChg>
        <pc:spChg chg="mod">
          <ac:chgData name="Rose Crossgrove" userId="fc804cdf-e1b2-40e4-8aa2-ed780e55a047" providerId="ADAL" clId="{F2DA32D7-B520-46EE-8C71-0FE55C33FECC}" dt="2022-06-29T14:09:09.477" v="157" actId="1076"/>
          <ac:spMkLst>
            <pc:docMk/>
            <pc:sldMk cId="4085559865" sldId="482"/>
            <ac:spMk id="6" creationId="{565A22D7-3004-4521-B8D8-4C1CDC77C4EC}"/>
          </ac:spMkLst>
        </pc:spChg>
      </pc:sldChg>
      <pc:sldChg chg="addSp delSp modSp mod modClrScheme chgLayout modNotes">
        <pc:chgData name="Rose Crossgrove" userId="fc804cdf-e1b2-40e4-8aa2-ed780e55a047" providerId="ADAL" clId="{F2DA32D7-B520-46EE-8C71-0FE55C33FECC}" dt="2022-06-29T14:08:07.774" v="129" actId="207"/>
        <pc:sldMkLst>
          <pc:docMk/>
          <pc:sldMk cId="2697651321" sldId="483"/>
        </pc:sldMkLst>
        <pc:spChg chg="mod ord">
          <ac:chgData name="Rose Crossgrove" userId="fc804cdf-e1b2-40e4-8aa2-ed780e55a047" providerId="ADAL" clId="{F2DA32D7-B520-46EE-8C71-0FE55C33FECC}" dt="2022-06-29T14:07:55.457" v="123" actId="700"/>
          <ac:spMkLst>
            <pc:docMk/>
            <pc:sldMk cId="2697651321" sldId="483"/>
            <ac:spMk id="2" creationId="{336E1668-F54B-46A7-88A7-F60ED100B912}"/>
          </ac:spMkLst>
        </pc:spChg>
        <pc:spChg chg="mod ord">
          <ac:chgData name="Rose Crossgrove" userId="fc804cdf-e1b2-40e4-8aa2-ed780e55a047" providerId="ADAL" clId="{F2DA32D7-B520-46EE-8C71-0FE55C33FECC}" dt="2022-06-29T14:08:05.741" v="128" actId="167"/>
          <ac:spMkLst>
            <pc:docMk/>
            <pc:sldMk cId="2697651321" sldId="483"/>
            <ac:spMk id="3" creationId="{3435342A-597C-4E7B-9AD9-FB9DCFC2E9FD}"/>
          </ac:spMkLst>
        </pc:spChg>
        <pc:spChg chg="add del mod ord">
          <ac:chgData name="Rose Crossgrove" userId="fc804cdf-e1b2-40e4-8aa2-ed780e55a047" providerId="ADAL" clId="{F2DA32D7-B520-46EE-8C71-0FE55C33FECC}" dt="2022-06-29T14:07:58.316" v="124" actId="478"/>
          <ac:spMkLst>
            <pc:docMk/>
            <pc:sldMk cId="2697651321" sldId="483"/>
            <ac:spMk id="4" creationId="{5A28DEDA-E28C-4992-83A8-24312069A38B}"/>
          </ac:spMkLst>
        </pc:spChg>
        <pc:spChg chg="mod ord">
          <ac:chgData name="Rose Crossgrove" userId="fc804cdf-e1b2-40e4-8aa2-ed780e55a047" providerId="ADAL" clId="{F2DA32D7-B520-46EE-8C71-0FE55C33FECC}" dt="2022-06-29T14:08:07.774" v="129" actId="207"/>
          <ac:spMkLst>
            <pc:docMk/>
            <pc:sldMk cId="2697651321" sldId="483"/>
            <ac:spMk id="6" creationId="{565A22D7-3004-4521-B8D8-4C1CDC77C4EC}"/>
          </ac:spMkLst>
        </pc:spChg>
      </pc:sldChg>
      <pc:sldChg chg="addSp delSp modSp mod modClrScheme chgLayout modNotes">
        <pc:chgData name="Rose Crossgrove" userId="fc804cdf-e1b2-40e4-8aa2-ed780e55a047" providerId="ADAL" clId="{F2DA32D7-B520-46EE-8C71-0FE55C33FECC}" dt="2022-06-29T14:14:25.399" v="179" actId="167"/>
        <pc:sldMkLst>
          <pc:docMk/>
          <pc:sldMk cId="1597751782" sldId="484"/>
        </pc:sldMkLst>
        <pc:spChg chg="mod ord">
          <ac:chgData name="Rose Crossgrove" userId="fc804cdf-e1b2-40e4-8aa2-ed780e55a047" providerId="ADAL" clId="{F2DA32D7-B520-46EE-8C71-0FE55C33FECC}" dt="2022-06-29T14:09:20.007" v="158" actId="700"/>
          <ac:spMkLst>
            <pc:docMk/>
            <pc:sldMk cId="1597751782" sldId="484"/>
            <ac:spMk id="2" creationId="{336E1668-F54B-46A7-88A7-F60ED100B912}"/>
          </ac:spMkLst>
        </pc:spChg>
        <pc:spChg chg="mod ord">
          <ac:chgData name="Rose Crossgrove" userId="fc804cdf-e1b2-40e4-8aa2-ed780e55a047" providerId="ADAL" clId="{F2DA32D7-B520-46EE-8C71-0FE55C33FECC}" dt="2022-06-29T14:14:25.399" v="179" actId="167"/>
          <ac:spMkLst>
            <pc:docMk/>
            <pc:sldMk cId="1597751782" sldId="484"/>
            <ac:spMk id="3" creationId="{ED28DDB5-927A-4CCD-AC5C-988E4CD84DE9}"/>
          </ac:spMkLst>
        </pc:spChg>
        <pc:spChg chg="add del mod ord">
          <ac:chgData name="Rose Crossgrove" userId="fc804cdf-e1b2-40e4-8aa2-ed780e55a047" providerId="ADAL" clId="{F2DA32D7-B520-46EE-8C71-0FE55C33FECC}" dt="2022-06-29T14:09:24.069" v="159" actId="478"/>
          <ac:spMkLst>
            <pc:docMk/>
            <pc:sldMk cId="1597751782" sldId="484"/>
            <ac:spMk id="4" creationId="{55A5FDC0-AACE-4EBF-9EB9-6168B94C38DF}"/>
          </ac:spMkLst>
        </pc:spChg>
        <pc:spChg chg="mod ord">
          <ac:chgData name="Rose Crossgrove" userId="fc804cdf-e1b2-40e4-8aa2-ed780e55a047" providerId="ADAL" clId="{F2DA32D7-B520-46EE-8C71-0FE55C33FECC}" dt="2022-06-29T14:14:25.399" v="179" actId="167"/>
          <ac:spMkLst>
            <pc:docMk/>
            <pc:sldMk cId="1597751782" sldId="484"/>
            <ac:spMk id="5" creationId="{2D945B93-15E4-46B9-BCED-4A2E58A5D5C2}"/>
          </ac:spMkLst>
        </pc:spChg>
        <pc:spChg chg="mod ord">
          <ac:chgData name="Rose Crossgrove" userId="fc804cdf-e1b2-40e4-8aa2-ed780e55a047" providerId="ADAL" clId="{F2DA32D7-B520-46EE-8C71-0FE55C33FECC}" dt="2022-06-29T14:13:14.484" v="176" actId="167"/>
          <ac:spMkLst>
            <pc:docMk/>
            <pc:sldMk cId="1597751782" sldId="484"/>
            <ac:spMk id="6" creationId="{565A22D7-3004-4521-B8D8-4C1CDC77C4EC}"/>
          </ac:spMkLst>
        </pc:spChg>
        <pc:spChg chg="mod ord">
          <ac:chgData name="Rose Crossgrove" userId="fc804cdf-e1b2-40e4-8aa2-ed780e55a047" providerId="ADAL" clId="{F2DA32D7-B520-46EE-8C71-0FE55C33FECC}" dt="2022-06-29T14:14:25.399" v="179" actId="167"/>
          <ac:spMkLst>
            <pc:docMk/>
            <pc:sldMk cId="1597751782" sldId="484"/>
            <ac:spMk id="7" creationId="{8D410948-679C-4C59-A458-E6E10EF61B39}"/>
          </ac:spMkLst>
        </pc:spChg>
      </pc:sldChg>
      <pc:sldChg chg="addSp delSp modSp mod modClrScheme chgLayout modNotes">
        <pc:chgData name="Rose Crossgrove" userId="fc804cdf-e1b2-40e4-8aa2-ed780e55a047" providerId="ADAL" clId="{F2DA32D7-B520-46EE-8C71-0FE55C33FECC}" dt="2022-06-29T14:14:49.108" v="201" actId="1038"/>
        <pc:sldMkLst>
          <pc:docMk/>
          <pc:sldMk cId="1532377792" sldId="485"/>
        </pc:sldMkLst>
        <pc:spChg chg="mod ord">
          <ac:chgData name="Rose Crossgrove" userId="fc804cdf-e1b2-40e4-8aa2-ed780e55a047" providerId="ADAL" clId="{F2DA32D7-B520-46EE-8C71-0FE55C33FECC}" dt="2022-06-29T14:09:34.333" v="160" actId="700"/>
          <ac:spMkLst>
            <pc:docMk/>
            <pc:sldMk cId="1532377792" sldId="485"/>
            <ac:spMk id="2" creationId="{412A47EA-7078-4343-AB28-A2D78D0454C6}"/>
          </ac:spMkLst>
        </pc:spChg>
        <pc:spChg chg="add del mod ord">
          <ac:chgData name="Rose Crossgrove" userId="fc804cdf-e1b2-40e4-8aa2-ed780e55a047" providerId="ADAL" clId="{F2DA32D7-B520-46EE-8C71-0FE55C33FECC}" dt="2022-06-29T14:09:36.980" v="161" actId="478"/>
          <ac:spMkLst>
            <pc:docMk/>
            <pc:sldMk cId="1532377792" sldId="485"/>
            <ac:spMk id="3" creationId="{6FA57F2C-A43B-4C81-9C65-671AE6E26001}"/>
          </ac:spMkLst>
        </pc:spChg>
        <pc:spChg chg="mod">
          <ac:chgData name="Rose Crossgrove" userId="fc804cdf-e1b2-40e4-8aa2-ed780e55a047" providerId="ADAL" clId="{F2DA32D7-B520-46EE-8C71-0FE55C33FECC}" dt="2022-06-29T14:00:19.213" v="0"/>
          <ac:spMkLst>
            <pc:docMk/>
            <pc:sldMk cId="1532377792" sldId="485"/>
            <ac:spMk id="6" creationId="{C52AF77B-285A-42D3-AE9B-EBB42D73340A}"/>
          </ac:spMkLst>
        </pc:spChg>
        <pc:spChg chg="mod">
          <ac:chgData name="Rose Crossgrove" userId="fc804cdf-e1b2-40e4-8aa2-ed780e55a047" providerId="ADAL" clId="{F2DA32D7-B520-46EE-8C71-0FE55C33FECC}" dt="2022-06-29T14:00:19.213" v="0"/>
          <ac:spMkLst>
            <pc:docMk/>
            <pc:sldMk cId="1532377792" sldId="485"/>
            <ac:spMk id="7" creationId="{0DD52DB6-C684-4819-8DE0-9AB9D6BB9A5A}"/>
          </ac:spMkLst>
        </pc:spChg>
        <pc:spChg chg="mod">
          <ac:chgData name="Rose Crossgrove" userId="fc804cdf-e1b2-40e4-8aa2-ed780e55a047" providerId="ADAL" clId="{F2DA32D7-B520-46EE-8C71-0FE55C33FECC}" dt="2022-06-29T14:00:19.213" v="0"/>
          <ac:spMkLst>
            <pc:docMk/>
            <pc:sldMk cId="1532377792" sldId="485"/>
            <ac:spMk id="8" creationId="{380F7B24-1833-48DC-AC06-0AD19F332449}"/>
          </ac:spMkLst>
        </pc:spChg>
        <pc:picChg chg="mod">
          <ac:chgData name="Rose Crossgrove" userId="fc804cdf-e1b2-40e4-8aa2-ed780e55a047" providerId="ADAL" clId="{F2DA32D7-B520-46EE-8C71-0FE55C33FECC}" dt="2022-06-29T14:14:43.204" v="180" actId="1076"/>
          <ac:picMkLst>
            <pc:docMk/>
            <pc:sldMk cId="1532377792" sldId="485"/>
            <ac:picMk id="5" creationId="{44313F37-0EAC-4EFD-9306-E7B0336A7146}"/>
          </ac:picMkLst>
        </pc:picChg>
        <pc:cxnChg chg="mod">
          <ac:chgData name="Rose Crossgrove" userId="fc804cdf-e1b2-40e4-8aa2-ed780e55a047" providerId="ADAL" clId="{F2DA32D7-B520-46EE-8C71-0FE55C33FECC}" dt="2022-06-29T14:14:49.108" v="201" actId="1038"/>
          <ac:cxnSpMkLst>
            <pc:docMk/>
            <pc:sldMk cId="1532377792" sldId="485"/>
            <ac:cxnSpMk id="10" creationId="{D669BA75-0AEC-4D81-8A92-7F552F06186B}"/>
          </ac:cxnSpMkLst>
        </pc:cxnChg>
        <pc:cxnChg chg="mod">
          <ac:chgData name="Rose Crossgrove" userId="fc804cdf-e1b2-40e4-8aa2-ed780e55a047" providerId="ADAL" clId="{F2DA32D7-B520-46EE-8C71-0FE55C33FECC}" dt="2022-06-29T14:14:49.108" v="201" actId="1038"/>
          <ac:cxnSpMkLst>
            <pc:docMk/>
            <pc:sldMk cId="1532377792" sldId="485"/>
            <ac:cxnSpMk id="11" creationId="{16B3B4A2-DE5C-4B7D-B1F5-263786FE5E2B}"/>
          </ac:cxnSpMkLst>
        </pc:cxnChg>
        <pc:cxnChg chg="mod">
          <ac:chgData name="Rose Crossgrove" userId="fc804cdf-e1b2-40e4-8aa2-ed780e55a047" providerId="ADAL" clId="{F2DA32D7-B520-46EE-8C71-0FE55C33FECC}" dt="2022-06-29T14:14:49.108" v="201" actId="1038"/>
          <ac:cxnSpMkLst>
            <pc:docMk/>
            <pc:sldMk cId="1532377792" sldId="485"/>
            <ac:cxnSpMk id="12" creationId="{6F2ABDEC-C3E0-4BB0-8F76-41A0B3F4081F}"/>
          </ac:cxnSpMkLst>
        </pc:cxnChg>
      </pc:sldChg>
      <pc:sldChg chg="modSp mod modClrScheme chgLayout modNotes">
        <pc:chgData name="Rose Crossgrove" userId="fc804cdf-e1b2-40e4-8aa2-ed780e55a047" providerId="ADAL" clId="{F2DA32D7-B520-46EE-8C71-0FE55C33FECC}" dt="2022-06-29T14:06:28.150" v="95" actId="207"/>
        <pc:sldMkLst>
          <pc:docMk/>
          <pc:sldMk cId="735916908" sldId="486"/>
        </pc:sldMkLst>
        <pc:spChg chg="mod ord">
          <ac:chgData name="Rose Crossgrove" userId="fc804cdf-e1b2-40e4-8aa2-ed780e55a047" providerId="ADAL" clId="{F2DA32D7-B520-46EE-8C71-0FE55C33FECC}" dt="2022-06-29T14:06:12.739" v="87" actId="700"/>
          <ac:spMkLst>
            <pc:docMk/>
            <pc:sldMk cId="735916908" sldId="486"/>
            <ac:spMk id="2" creationId="{336E1668-F54B-46A7-88A7-F60ED100B912}"/>
          </ac:spMkLst>
        </pc:spChg>
        <pc:spChg chg="mod ord">
          <ac:chgData name="Rose Crossgrove" userId="fc804cdf-e1b2-40e4-8aa2-ed780e55a047" providerId="ADAL" clId="{F2DA32D7-B520-46EE-8C71-0FE55C33FECC}" dt="2022-06-29T14:06:19.106" v="91" actId="403"/>
          <ac:spMkLst>
            <pc:docMk/>
            <pc:sldMk cId="735916908" sldId="486"/>
            <ac:spMk id="3" creationId="{BD8ED6C8-38C4-49A5-BE02-88728205AC6D}"/>
          </ac:spMkLst>
        </pc:spChg>
        <pc:spChg chg="mod">
          <ac:chgData name="Rose Crossgrove" userId="fc804cdf-e1b2-40e4-8aa2-ed780e55a047" providerId="ADAL" clId="{F2DA32D7-B520-46EE-8C71-0FE55C33FECC}" dt="2022-06-29T14:06:28.150" v="95" actId="207"/>
          <ac:spMkLst>
            <pc:docMk/>
            <pc:sldMk cId="735916908" sldId="486"/>
            <ac:spMk id="5" creationId="{644F8271-A27C-4667-9440-541773D25B65}"/>
          </ac:spMkLst>
        </pc:spChg>
      </pc:sldChg>
      <pc:sldChg chg="modSp mod modClrScheme chgLayout">
        <pc:chgData name="Rose Crossgrove" userId="fc804cdf-e1b2-40e4-8aa2-ed780e55a047" providerId="ADAL" clId="{F2DA32D7-B520-46EE-8C71-0FE55C33FECC}" dt="2022-06-29T14:15:41.993" v="264" actId="1035"/>
        <pc:sldMkLst>
          <pc:docMk/>
          <pc:sldMk cId="3993670644" sldId="487"/>
        </pc:sldMkLst>
        <pc:spChg chg="mod ord">
          <ac:chgData name="Rose Crossgrove" userId="fc804cdf-e1b2-40e4-8aa2-ed780e55a047" providerId="ADAL" clId="{F2DA32D7-B520-46EE-8C71-0FE55C33FECC}" dt="2022-06-29T14:06:37.252" v="96" actId="700"/>
          <ac:spMkLst>
            <pc:docMk/>
            <pc:sldMk cId="3993670644" sldId="487"/>
            <ac:spMk id="9" creationId="{13D1E2B0-5268-426D-A6F5-5CE5310C5F1F}"/>
          </ac:spMkLst>
        </pc:spChg>
        <pc:spChg chg="mod ord">
          <ac:chgData name="Rose Crossgrove" userId="fc804cdf-e1b2-40e4-8aa2-ed780e55a047" providerId="ADAL" clId="{F2DA32D7-B520-46EE-8C71-0FE55C33FECC}" dt="2022-06-29T14:15:27.450" v="241" actId="167"/>
          <ac:spMkLst>
            <pc:docMk/>
            <pc:sldMk cId="3993670644" sldId="487"/>
            <ac:spMk id="10" creationId="{8E1B320D-B1B6-47C4-9A07-23A90B7BF60D}"/>
          </ac:spMkLst>
        </pc:spChg>
        <pc:spChg chg="mod">
          <ac:chgData name="Rose Crossgrove" userId="fc804cdf-e1b2-40e4-8aa2-ed780e55a047" providerId="ADAL" clId="{F2DA32D7-B520-46EE-8C71-0FE55C33FECC}" dt="2022-06-29T14:15:22.258" v="240" actId="1036"/>
          <ac:spMkLst>
            <pc:docMk/>
            <pc:sldMk cId="3993670644" sldId="487"/>
            <ac:spMk id="11" creationId="{899D8648-719D-438C-A600-D1BCC8895E4D}"/>
          </ac:spMkLst>
        </pc:spChg>
        <pc:spChg chg="mod ord">
          <ac:chgData name="Rose Crossgrove" userId="fc804cdf-e1b2-40e4-8aa2-ed780e55a047" providerId="ADAL" clId="{F2DA32D7-B520-46EE-8C71-0FE55C33FECC}" dt="2022-06-29T14:15:38.149" v="263" actId="167"/>
          <ac:spMkLst>
            <pc:docMk/>
            <pc:sldMk cId="3993670644" sldId="487"/>
            <ac:spMk id="12" creationId="{388A76E7-21CE-4CCC-9855-315508507B2F}"/>
          </ac:spMkLst>
        </pc:spChg>
        <pc:picChg chg="mod">
          <ac:chgData name="Rose Crossgrove" userId="fc804cdf-e1b2-40e4-8aa2-ed780e55a047" providerId="ADAL" clId="{F2DA32D7-B520-46EE-8C71-0FE55C33FECC}" dt="2022-06-29T14:15:22.258" v="240" actId="1036"/>
          <ac:picMkLst>
            <pc:docMk/>
            <pc:sldMk cId="3993670644" sldId="487"/>
            <ac:picMk id="4" creationId="{8EBB17F0-2F70-4E3C-A37E-72F74A9917D3}"/>
          </ac:picMkLst>
        </pc:picChg>
        <pc:picChg chg="mod">
          <ac:chgData name="Rose Crossgrove" userId="fc804cdf-e1b2-40e4-8aa2-ed780e55a047" providerId="ADAL" clId="{F2DA32D7-B520-46EE-8C71-0FE55C33FECC}" dt="2022-06-29T14:15:41.993" v="264" actId="1035"/>
          <ac:picMkLst>
            <pc:docMk/>
            <pc:sldMk cId="3993670644" sldId="487"/>
            <ac:picMk id="8" creationId="{A56D6F72-9CE0-47EA-9E7D-CA5318FC5ACC}"/>
          </ac:picMkLst>
        </pc:picChg>
      </pc:sldChg>
      <pc:sldMasterChg chg="modSp del addSldLayout delSldLayout modSldLayout">
        <pc:chgData name="Rose Crossgrove" userId="fc804cdf-e1b2-40e4-8aa2-ed780e55a047" providerId="ADAL" clId="{F2DA32D7-B520-46EE-8C71-0FE55C33FECC}" dt="2022-06-29T14:09:43.710" v="162" actId="700"/>
        <pc:sldMasterMkLst>
          <pc:docMk/>
          <pc:sldMasterMk cId="0" sldId="2147483652"/>
        </pc:sldMasterMkLst>
        <pc:spChg chg="mod">
          <ac:chgData name="Rose Crossgrove" userId="fc804cdf-e1b2-40e4-8aa2-ed780e55a047" providerId="ADAL" clId="{F2DA32D7-B520-46EE-8C71-0FE55C33FECC}" dt="2022-06-29T14:00:19.213" v="0"/>
          <ac:spMkLst>
            <pc:docMk/>
            <pc:sldMasterMk cId="0" sldId="2147483652"/>
            <ac:spMk id="10" creationId="{00000000-0000-0000-0000-000000000000}"/>
          </ac:spMkLst>
        </pc:spChg>
        <pc:spChg chg="mod">
          <ac:chgData name="Rose Crossgrove" userId="fc804cdf-e1b2-40e4-8aa2-ed780e55a047" providerId="ADAL" clId="{F2DA32D7-B520-46EE-8C71-0FE55C33FECC}" dt="2022-06-29T14:00:19.213" v="0"/>
          <ac:spMkLst>
            <pc:docMk/>
            <pc:sldMasterMk cId="0" sldId="2147483652"/>
            <ac:spMk id="11" creationId="{00000000-0000-0000-0000-000000000000}"/>
          </ac:spMkLst>
        </pc:spChg>
        <pc:picChg chg="mod">
          <ac:chgData name="Rose Crossgrove" userId="fc804cdf-e1b2-40e4-8aa2-ed780e55a047" providerId="ADAL" clId="{F2DA32D7-B520-46EE-8C71-0FE55C33FECC}" dt="2022-06-29T14:00:19.213" v="0"/>
          <ac:picMkLst>
            <pc:docMk/>
            <pc:sldMasterMk cId="0" sldId="2147483652"/>
            <ac:picMk id="4" creationId="{133D485C-C8CD-FC4F-B741-09075A287E4D}"/>
          </ac:picMkLst>
        </pc:picChg>
        <pc:sldLayoutChg chg="modSp del">
          <pc:chgData name="Rose Crossgrove" userId="fc804cdf-e1b2-40e4-8aa2-ed780e55a047" providerId="ADAL" clId="{F2DA32D7-B520-46EE-8C71-0FE55C33FECC}" dt="2022-06-29T14:09:43.710" v="162" actId="700"/>
          <pc:sldLayoutMkLst>
            <pc:docMk/>
            <pc:sldMasterMk cId="0" sldId="2147483652"/>
            <pc:sldLayoutMk cId="0" sldId="2147483648"/>
          </pc:sldLayoutMkLst>
          <pc:spChg chg="mod">
            <ac:chgData name="Rose Crossgrove" userId="fc804cdf-e1b2-40e4-8aa2-ed780e55a047" providerId="ADAL" clId="{F2DA32D7-B520-46EE-8C71-0FE55C33FECC}" dt="2022-06-29T14:00:19.213" v="0"/>
            <ac:spMkLst>
              <pc:docMk/>
              <pc:sldMasterMk cId="0" sldId="2147483652"/>
              <pc:sldLayoutMk cId="0" sldId="2147483648"/>
              <ac:spMk id="4" creationId="{5C8AC4F1-F7FC-AC43-9B93-D98404A35AAE}"/>
            </ac:spMkLst>
          </pc:spChg>
          <pc:picChg chg="mod">
            <ac:chgData name="Rose Crossgrove" userId="fc804cdf-e1b2-40e4-8aa2-ed780e55a047" providerId="ADAL" clId="{F2DA32D7-B520-46EE-8C71-0FE55C33FECC}" dt="2022-06-29T14:00:19.213" v="0"/>
            <ac:picMkLst>
              <pc:docMk/>
              <pc:sldMasterMk cId="0" sldId="2147483652"/>
              <pc:sldLayoutMk cId="0" sldId="2147483648"/>
              <ac:picMk id="3" creationId="{BD58FB14-C460-3644-851B-E2FBC7164943}"/>
            </ac:picMkLst>
          </pc:picChg>
        </pc:sldLayoutChg>
        <pc:sldLayoutChg chg="modSp del">
          <pc:chgData name="Rose Crossgrove" userId="fc804cdf-e1b2-40e4-8aa2-ed780e55a047" providerId="ADAL" clId="{F2DA32D7-B520-46EE-8C71-0FE55C33FECC}" dt="2022-06-29T14:09:43.710" v="162" actId="700"/>
          <pc:sldLayoutMkLst>
            <pc:docMk/>
            <pc:sldMasterMk cId="0" sldId="2147483652"/>
            <pc:sldLayoutMk cId="0" sldId="2147483649"/>
          </pc:sldLayoutMkLst>
          <pc:spChg chg="mod">
            <ac:chgData name="Rose Crossgrove" userId="fc804cdf-e1b2-40e4-8aa2-ed780e55a047" providerId="ADAL" clId="{F2DA32D7-B520-46EE-8C71-0FE55C33FECC}" dt="2022-06-29T14:00:19.213" v="0"/>
            <ac:spMkLst>
              <pc:docMk/>
              <pc:sldMasterMk cId="0" sldId="2147483652"/>
              <pc:sldLayoutMk cId="0" sldId="2147483649"/>
              <ac:spMk id="6" creationId="{A88CD545-7842-424D-9CB2-698C0B86F34A}"/>
            </ac:spMkLst>
          </pc:spChg>
          <pc:spChg chg="mod">
            <ac:chgData name="Rose Crossgrove" userId="fc804cdf-e1b2-40e4-8aa2-ed780e55a047" providerId="ADAL" clId="{F2DA32D7-B520-46EE-8C71-0FE55C33FECC}" dt="2022-06-29T14:00:19.213" v="0"/>
            <ac:spMkLst>
              <pc:docMk/>
              <pc:sldMasterMk cId="0" sldId="2147483652"/>
              <pc:sldLayoutMk cId="0" sldId="2147483649"/>
              <ac:spMk id="8" creationId="{5C60724E-F290-0B4F-BA18-D25C7290142A}"/>
            </ac:spMkLst>
          </pc:spChg>
          <pc:spChg chg="mod">
            <ac:chgData name="Rose Crossgrove" userId="fc804cdf-e1b2-40e4-8aa2-ed780e55a047" providerId="ADAL" clId="{F2DA32D7-B520-46EE-8C71-0FE55C33FECC}" dt="2022-06-29T14:00:19.213" v="0"/>
            <ac:spMkLst>
              <pc:docMk/>
              <pc:sldMasterMk cId="0" sldId="2147483652"/>
              <pc:sldLayoutMk cId="0" sldId="2147483649"/>
              <ac:spMk id="9" creationId="{87CAE17A-59E8-4548-A282-55576BCFFCCC}"/>
            </ac:spMkLst>
          </pc:spChg>
          <pc:spChg chg="mod">
            <ac:chgData name="Rose Crossgrove" userId="fc804cdf-e1b2-40e4-8aa2-ed780e55a047" providerId="ADAL" clId="{F2DA32D7-B520-46EE-8C71-0FE55C33FECC}" dt="2022-06-29T14:00:19.213" v="0"/>
            <ac:spMkLst>
              <pc:docMk/>
              <pc:sldMasterMk cId="0" sldId="2147483652"/>
              <pc:sldLayoutMk cId="0" sldId="2147483649"/>
              <ac:spMk id="18" creationId="{00000000-0000-0000-0000-000000000000}"/>
            </ac:spMkLst>
          </pc:spChg>
        </pc:sldLayoutChg>
        <pc:sldLayoutChg chg="modSp del">
          <pc:chgData name="Rose Crossgrove" userId="fc804cdf-e1b2-40e4-8aa2-ed780e55a047" providerId="ADAL" clId="{F2DA32D7-B520-46EE-8C71-0FE55C33FECC}" dt="2022-06-29T14:09:43.710" v="162" actId="700"/>
          <pc:sldLayoutMkLst>
            <pc:docMk/>
            <pc:sldMasterMk cId="0" sldId="2147483652"/>
            <pc:sldLayoutMk cId="0" sldId="2147483651"/>
          </pc:sldLayoutMkLst>
          <pc:spChg chg="mod">
            <ac:chgData name="Rose Crossgrove" userId="fc804cdf-e1b2-40e4-8aa2-ed780e55a047" providerId="ADAL" clId="{F2DA32D7-B520-46EE-8C71-0FE55C33FECC}" dt="2022-06-29T14:00:19.213" v="0"/>
            <ac:spMkLst>
              <pc:docMk/>
              <pc:sldMasterMk cId="0" sldId="2147483652"/>
              <pc:sldLayoutMk cId="0" sldId="2147483651"/>
              <ac:spMk id="7" creationId="{9F01F54A-90E4-3C4A-9550-BF89C6811379}"/>
            </ac:spMkLst>
          </pc:spChg>
          <pc:spChg chg="mod">
            <ac:chgData name="Rose Crossgrove" userId="fc804cdf-e1b2-40e4-8aa2-ed780e55a047" providerId="ADAL" clId="{F2DA32D7-B520-46EE-8C71-0FE55C33FECC}" dt="2022-06-29T14:00:19.213" v="0"/>
            <ac:spMkLst>
              <pc:docMk/>
              <pc:sldMasterMk cId="0" sldId="2147483652"/>
              <pc:sldLayoutMk cId="0" sldId="2147483651"/>
              <ac:spMk id="8" creationId="{D38BFA00-A6B5-7A49-AD0C-ABB59BAE86F5}"/>
            </ac:spMkLst>
          </pc:spChg>
          <pc:spChg chg="mod">
            <ac:chgData name="Rose Crossgrove" userId="fc804cdf-e1b2-40e4-8aa2-ed780e55a047" providerId="ADAL" clId="{F2DA32D7-B520-46EE-8C71-0FE55C33FECC}" dt="2022-06-29T14:00:19.213" v="0"/>
            <ac:spMkLst>
              <pc:docMk/>
              <pc:sldMasterMk cId="0" sldId="2147483652"/>
              <pc:sldLayoutMk cId="0" sldId="2147483651"/>
              <ac:spMk id="25" creationId="{00000000-0000-0000-0000-000000000000}"/>
            </ac:spMkLst>
          </pc:spChg>
          <pc:spChg chg="mod">
            <ac:chgData name="Rose Crossgrove" userId="fc804cdf-e1b2-40e4-8aa2-ed780e55a047" providerId="ADAL" clId="{F2DA32D7-B520-46EE-8C71-0FE55C33FECC}" dt="2022-06-29T14:00:19.213" v="0"/>
            <ac:spMkLst>
              <pc:docMk/>
              <pc:sldMasterMk cId="0" sldId="2147483652"/>
              <pc:sldLayoutMk cId="0" sldId="2147483651"/>
              <ac:spMk id="28" creationId="{00000000-0000-0000-0000-000000000000}"/>
            </ac:spMkLst>
          </pc:spChg>
        </pc:sldLayoutChg>
        <pc:sldLayoutChg chg="modSp del">
          <pc:chgData name="Rose Crossgrove" userId="fc804cdf-e1b2-40e4-8aa2-ed780e55a047" providerId="ADAL" clId="{F2DA32D7-B520-46EE-8C71-0FE55C33FECC}" dt="2022-06-29T14:09:43.710" v="162" actId="700"/>
          <pc:sldLayoutMkLst>
            <pc:docMk/>
            <pc:sldMasterMk cId="0" sldId="2147483652"/>
            <pc:sldLayoutMk cId="2295471509" sldId="2147483653"/>
          </pc:sldLayoutMkLst>
          <pc:spChg chg="mod">
            <ac:chgData name="Rose Crossgrove" userId="fc804cdf-e1b2-40e4-8aa2-ed780e55a047" providerId="ADAL" clId="{F2DA32D7-B520-46EE-8C71-0FE55C33FECC}" dt="2022-06-29T14:00:19.213" v="0"/>
            <ac:spMkLst>
              <pc:docMk/>
              <pc:sldMasterMk cId="0" sldId="2147483652"/>
              <pc:sldLayoutMk cId="2295471509" sldId="2147483653"/>
              <ac:spMk id="2" creationId="{00000000-0000-0000-0000-000000000000}"/>
            </ac:spMkLst>
          </pc:spChg>
          <pc:picChg chg="mod">
            <ac:chgData name="Rose Crossgrove" userId="fc804cdf-e1b2-40e4-8aa2-ed780e55a047" providerId="ADAL" clId="{F2DA32D7-B520-46EE-8C71-0FE55C33FECC}" dt="2022-06-29T14:00:19.213" v="0"/>
            <ac:picMkLst>
              <pc:docMk/>
              <pc:sldMasterMk cId="0" sldId="2147483652"/>
              <pc:sldLayoutMk cId="2295471509" sldId="2147483653"/>
              <ac:picMk id="3" creationId="{00000000-0000-0000-0000-000000000000}"/>
            </ac:picMkLst>
          </pc:picChg>
        </pc:sldLayoutChg>
        <pc:sldLayoutChg chg="modSp del">
          <pc:chgData name="Rose Crossgrove" userId="fc804cdf-e1b2-40e4-8aa2-ed780e55a047" providerId="ADAL" clId="{F2DA32D7-B520-46EE-8C71-0FE55C33FECC}" dt="2022-06-29T14:09:43.710" v="162" actId="700"/>
          <pc:sldLayoutMkLst>
            <pc:docMk/>
            <pc:sldMasterMk cId="0" sldId="2147483652"/>
            <pc:sldLayoutMk cId="1091509371" sldId="2147483654"/>
          </pc:sldLayoutMkLst>
          <pc:spChg chg="mod">
            <ac:chgData name="Rose Crossgrove" userId="fc804cdf-e1b2-40e4-8aa2-ed780e55a047" providerId="ADAL" clId="{F2DA32D7-B520-46EE-8C71-0FE55C33FECC}" dt="2022-06-29T14:00:19.213" v="0"/>
            <ac:spMkLst>
              <pc:docMk/>
              <pc:sldMasterMk cId="0" sldId="2147483652"/>
              <pc:sldLayoutMk cId="1091509371" sldId="2147483654"/>
              <ac:spMk id="6" creationId="{00000000-0000-0000-0000-000000000000}"/>
            </ac:spMkLst>
          </pc:spChg>
          <pc:spChg chg="mod">
            <ac:chgData name="Rose Crossgrove" userId="fc804cdf-e1b2-40e4-8aa2-ed780e55a047" providerId="ADAL" clId="{F2DA32D7-B520-46EE-8C71-0FE55C33FECC}" dt="2022-06-29T14:00:19.213" v="0"/>
            <ac:spMkLst>
              <pc:docMk/>
              <pc:sldMasterMk cId="0" sldId="2147483652"/>
              <pc:sldLayoutMk cId="1091509371" sldId="2147483654"/>
              <ac:spMk id="10" creationId="{00000000-0000-0000-0000-000000000000}"/>
            </ac:spMkLst>
          </pc:spChg>
          <pc:picChg chg="mod">
            <ac:chgData name="Rose Crossgrove" userId="fc804cdf-e1b2-40e4-8aa2-ed780e55a047" providerId="ADAL" clId="{F2DA32D7-B520-46EE-8C71-0FE55C33FECC}" dt="2022-06-29T14:00:19.213" v="0"/>
            <ac:picMkLst>
              <pc:docMk/>
              <pc:sldMasterMk cId="0" sldId="2147483652"/>
              <pc:sldLayoutMk cId="1091509371" sldId="2147483654"/>
              <ac:picMk id="4" creationId="{00000000-0000-0000-0000-000000000000}"/>
            </ac:picMkLst>
          </pc:picChg>
        </pc:sldLayoutChg>
        <pc:sldLayoutChg chg="modSp del">
          <pc:chgData name="Rose Crossgrove" userId="fc804cdf-e1b2-40e4-8aa2-ed780e55a047" providerId="ADAL" clId="{F2DA32D7-B520-46EE-8C71-0FE55C33FECC}" dt="2022-06-29T14:09:43.710" v="162" actId="700"/>
          <pc:sldLayoutMkLst>
            <pc:docMk/>
            <pc:sldMasterMk cId="0" sldId="2147483652"/>
            <pc:sldLayoutMk cId="341716129" sldId="2147483655"/>
          </pc:sldLayoutMkLst>
          <pc:spChg chg="mod">
            <ac:chgData name="Rose Crossgrove" userId="fc804cdf-e1b2-40e4-8aa2-ed780e55a047" providerId="ADAL" clId="{F2DA32D7-B520-46EE-8C71-0FE55C33FECC}" dt="2022-06-29T14:00:19.213" v="0"/>
            <ac:spMkLst>
              <pc:docMk/>
              <pc:sldMasterMk cId="0" sldId="2147483652"/>
              <pc:sldLayoutMk cId="341716129" sldId="2147483655"/>
              <ac:spMk id="2" creationId="{00000000-0000-0000-0000-000000000000}"/>
            </ac:spMkLst>
          </pc:spChg>
          <pc:picChg chg="mod">
            <ac:chgData name="Rose Crossgrove" userId="fc804cdf-e1b2-40e4-8aa2-ed780e55a047" providerId="ADAL" clId="{F2DA32D7-B520-46EE-8C71-0FE55C33FECC}" dt="2022-06-29T14:00:19.213" v="0"/>
            <ac:picMkLst>
              <pc:docMk/>
              <pc:sldMasterMk cId="0" sldId="2147483652"/>
              <pc:sldLayoutMk cId="341716129" sldId="2147483655"/>
              <ac:picMk id="3" creationId="{00000000-0000-0000-0000-000000000000}"/>
            </ac:picMkLst>
          </pc:picChg>
        </pc:sldLayoutChg>
        <pc:sldLayoutChg chg="modSp">
          <pc:chgData name="Rose Crossgrove" userId="fc804cdf-e1b2-40e4-8aa2-ed780e55a047" providerId="ADAL" clId="{F2DA32D7-B520-46EE-8C71-0FE55C33FECC}" dt="2022-06-29T14:01:00.422" v="1"/>
          <pc:sldLayoutMkLst>
            <pc:docMk/>
            <pc:sldMasterMk cId="0" sldId="2147483652"/>
            <pc:sldLayoutMk cId="1400096559" sldId="2147483656"/>
          </pc:sldLayoutMkLst>
          <pc:spChg chg="mod">
            <ac:chgData name="Rose Crossgrove" userId="fc804cdf-e1b2-40e4-8aa2-ed780e55a047" providerId="ADAL" clId="{F2DA32D7-B520-46EE-8C71-0FE55C33FECC}" dt="2022-06-29T14:01:00.422" v="1"/>
            <ac:spMkLst>
              <pc:docMk/>
              <pc:sldMasterMk cId="0" sldId="2147483652"/>
              <pc:sldLayoutMk cId="1400096559" sldId="2147483656"/>
              <ac:spMk id="9" creationId="{3624DE9C-5609-3C40-8934-CCB095F5310D}"/>
            </ac:spMkLst>
          </pc:spChg>
        </pc:sldLayoutChg>
        <pc:sldLayoutChg chg="new del mod">
          <pc:chgData name="Rose Crossgrove" userId="fc804cdf-e1b2-40e4-8aa2-ed780e55a047" providerId="ADAL" clId="{F2DA32D7-B520-46EE-8C71-0FE55C33FECC}" dt="2022-06-29T14:01:21.490" v="5" actId="11236"/>
          <pc:sldLayoutMkLst>
            <pc:docMk/>
            <pc:sldMasterMk cId="0" sldId="2147483652"/>
            <pc:sldLayoutMk cId="2854732808" sldId="2147483656"/>
          </pc:sldLayoutMkLst>
        </pc:sldLayoutChg>
        <pc:sldLayoutChg chg="modSp">
          <pc:chgData name="Rose Crossgrove" userId="fc804cdf-e1b2-40e4-8aa2-ed780e55a047" providerId="ADAL" clId="{F2DA32D7-B520-46EE-8C71-0FE55C33FECC}" dt="2022-06-29T14:01:00.422" v="1"/>
          <pc:sldLayoutMkLst>
            <pc:docMk/>
            <pc:sldMasterMk cId="0" sldId="2147483652"/>
            <pc:sldLayoutMk cId="1105622990" sldId="2147483657"/>
          </pc:sldLayoutMkLst>
          <pc:spChg chg="mod">
            <ac:chgData name="Rose Crossgrove" userId="fc804cdf-e1b2-40e4-8aa2-ed780e55a047" providerId="ADAL" clId="{F2DA32D7-B520-46EE-8C71-0FE55C33FECC}" dt="2022-06-29T14:01:00.422" v="1"/>
            <ac:spMkLst>
              <pc:docMk/>
              <pc:sldMasterMk cId="0" sldId="2147483652"/>
              <pc:sldLayoutMk cId="1105622990" sldId="2147483657"/>
              <ac:spMk id="9" creationId="{3624DE9C-5609-3C40-8934-CCB095F5310D}"/>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902546027" sldId="2147483658"/>
          </pc:sldLayoutMkLst>
          <pc:spChg chg="mod">
            <ac:chgData name="Rose Crossgrove" userId="fc804cdf-e1b2-40e4-8aa2-ed780e55a047" providerId="ADAL" clId="{F2DA32D7-B520-46EE-8C71-0FE55C33FECC}" dt="2022-06-29T14:01:00.422" v="1"/>
            <ac:spMkLst>
              <pc:docMk/>
              <pc:sldMasterMk cId="0" sldId="2147483652"/>
              <pc:sldLayoutMk cId="902546027" sldId="2147483658"/>
              <ac:spMk id="9" creationId="{3624DE9C-5609-3C40-8934-CCB095F5310D}"/>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2803150435" sldId="2147483659"/>
          </pc:sldLayoutMkLst>
          <pc:spChg chg="mod">
            <ac:chgData name="Rose Crossgrove" userId="fc804cdf-e1b2-40e4-8aa2-ed780e55a047" providerId="ADAL" clId="{F2DA32D7-B520-46EE-8C71-0FE55C33FECC}" dt="2022-06-29T14:01:00.422" v="1"/>
            <ac:spMkLst>
              <pc:docMk/>
              <pc:sldMasterMk cId="0" sldId="2147483652"/>
              <pc:sldLayoutMk cId="2803150435" sldId="2147483659"/>
              <ac:spMk id="9" creationId="{3624DE9C-5609-3C40-8934-CCB095F5310D}"/>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1553054078" sldId="2147483660"/>
          </pc:sldLayoutMkLst>
          <pc:spChg chg="mod">
            <ac:chgData name="Rose Crossgrove" userId="fc804cdf-e1b2-40e4-8aa2-ed780e55a047" providerId="ADAL" clId="{F2DA32D7-B520-46EE-8C71-0FE55C33FECC}" dt="2022-06-29T14:01:00.422" v="1"/>
            <ac:spMkLst>
              <pc:docMk/>
              <pc:sldMasterMk cId="0" sldId="2147483652"/>
              <pc:sldLayoutMk cId="1553054078" sldId="2147483660"/>
              <ac:spMk id="10" creationId="{F0BB4A60-29F7-3D4E-A51D-D6FF11ABE4BF}"/>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1800084519" sldId="2147483661"/>
          </pc:sldLayoutMkLst>
          <pc:spChg chg="mod">
            <ac:chgData name="Rose Crossgrove" userId="fc804cdf-e1b2-40e4-8aa2-ed780e55a047" providerId="ADAL" clId="{F2DA32D7-B520-46EE-8C71-0FE55C33FECC}" dt="2022-06-29T14:01:00.422" v="1"/>
            <ac:spMkLst>
              <pc:docMk/>
              <pc:sldMasterMk cId="0" sldId="2147483652"/>
              <pc:sldLayoutMk cId="1800084519" sldId="2147483661"/>
              <ac:spMk id="10" creationId="{F0BB4A60-29F7-3D4E-A51D-D6FF11ABE4BF}"/>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1340412052" sldId="2147483662"/>
          </pc:sldLayoutMkLst>
          <pc:spChg chg="mod">
            <ac:chgData name="Rose Crossgrove" userId="fc804cdf-e1b2-40e4-8aa2-ed780e55a047" providerId="ADAL" clId="{F2DA32D7-B520-46EE-8C71-0FE55C33FECC}" dt="2022-06-29T14:01:00.422" v="1"/>
            <ac:spMkLst>
              <pc:docMk/>
              <pc:sldMasterMk cId="0" sldId="2147483652"/>
              <pc:sldLayoutMk cId="1340412052" sldId="2147483662"/>
              <ac:spMk id="9" creationId="{49AD97B1-572F-EA4B-A8CE-33D28A5CBB9D}"/>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628369281" sldId="2147483663"/>
          </pc:sldLayoutMkLst>
          <pc:spChg chg="mod">
            <ac:chgData name="Rose Crossgrove" userId="fc804cdf-e1b2-40e4-8aa2-ed780e55a047" providerId="ADAL" clId="{F2DA32D7-B520-46EE-8C71-0FE55C33FECC}" dt="2022-06-29T14:01:00.422" v="1"/>
            <ac:spMkLst>
              <pc:docMk/>
              <pc:sldMasterMk cId="0" sldId="2147483652"/>
              <pc:sldLayoutMk cId="628369281" sldId="2147483663"/>
              <ac:spMk id="9" creationId="{49AD97B1-572F-EA4B-A8CE-33D28A5CBB9D}"/>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1740270895" sldId="2147483664"/>
          </pc:sldLayoutMkLst>
          <pc:spChg chg="mod">
            <ac:chgData name="Rose Crossgrove" userId="fc804cdf-e1b2-40e4-8aa2-ed780e55a047" providerId="ADAL" clId="{F2DA32D7-B520-46EE-8C71-0FE55C33FECC}" dt="2022-06-29T14:01:00.422" v="1"/>
            <ac:spMkLst>
              <pc:docMk/>
              <pc:sldMasterMk cId="0" sldId="2147483652"/>
              <pc:sldLayoutMk cId="1740270895" sldId="2147483664"/>
              <ac:spMk id="11" creationId="{311C53FD-8B93-304B-A4BA-37BE3ED828F3}"/>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1423752056" sldId="2147483665"/>
          </pc:sldLayoutMkLst>
          <pc:spChg chg="mod">
            <ac:chgData name="Rose Crossgrove" userId="fc804cdf-e1b2-40e4-8aa2-ed780e55a047" providerId="ADAL" clId="{F2DA32D7-B520-46EE-8C71-0FE55C33FECC}" dt="2022-06-29T14:01:00.422" v="1"/>
            <ac:spMkLst>
              <pc:docMk/>
              <pc:sldMasterMk cId="0" sldId="2147483652"/>
              <pc:sldLayoutMk cId="1423752056" sldId="2147483665"/>
              <ac:spMk id="12" creationId="{3FADDC1B-22E5-C441-BDA9-8EEB86CF3328}"/>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1192050831" sldId="2147483666"/>
          </pc:sldLayoutMkLst>
          <pc:spChg chg="mod">
            <ac:chgData name="Rose Crossgrove" userId="fc804cdf-e1b2-40e4-8aa2-ed780e55a047" providerId="ADAL" clId="{F2DA32D7-B520-46EE-8C71-0FE55C33FECC}" dt="2022-06-29T14:01:00.422" v="1"/>
            <ac:spMkLst>
              <pc:docMk/>
              <pc:sldMasterMk cId="0" sldId="2147483652"/>
              <pc:sldLayoutMk cId="1192050831" sldId="2147483666"/>
              <ac:spMk id="6" creationId="{5F1202A0-9646-4147-8DBB-1BF33177D5D7}"/>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1796966037" sldId="2147483667"/>
          </pc:sldLayoutMkLst>
          <pc:spChg chg="mod">
            <ac:chgData name="Rose Crossgrove" userId="fc804cdf-e1b2-40e4-8aa2-ed780e55a047" providerId="ADAL" clId="{F2DA32D7-B520-46EE-8C71-0FE55C33FECC}" dt="2022-06-29T14:01:00.422" v="1"/>
            <ac:spMkLst>
              <pc:docMk/>
              <pc:sldMasterMk cId="0" sldId="2147483652"/>
              <pc:sldLayoutMk cId="1796966037" sldId="2147483667"/>
              <ac:spMk id="6" creationId="{3B6DE9E4-24AE-FD46-93D2-E9B05008A6D5}"/>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1830185915" sldId="2147483668"/>
          </pc:sldLayoutMkLst>
          <pc:spChg chg="mod">
            <ac:chgData name="Rose Crossgrove" userId="fc804cdf-e1b2-40e4-8aa2-ed780e55a047" providerId="ADAL" clId="{F2DA32D7-B520-46EE-8C71-0FE55C33FECC}" dt="2022-06-29T14:01:00.422" v="1"/>
            <ac:spMkLst>
              <pc:docMk/>
              <pc:sldMasterMk cId="0" sldId="2147483652"/>
              <pc:sldLayoutMk cId="1830185915" sldId="2147483668"/>
              <ac:spMk id="7" creationId="{D683BD36-B2E0-E34D-A0C0-77A7165923F9}"/>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424393501" sldId="2147483669"/>
          </pc:sldLayoutMkLst>
          <pc:spChg chg="mod">
            <ac:chgData name="Rose Crossgrove" userId="fc804cdf-e1b2-40e4-8aa2-ed780e55a047" providerId="ADAL" clId="{F2DA32D7-B520-46EE-8C71-0FE55C33FECC}" dt="2022-06-29T14:01:00.422" v="1"/>
            <ac:spMkLst>
              <pc:docMk/>
              <pc:sldMasterMk cId="0" sldId="2147483652"/>
              <pc:sldLayoutMk cId="424393501" sldId="2147483669"/>
              <ac:spMk id="9" creationId="{3B299BF0-56A4-6243-9705-509FD3434C3D}"/>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2717022808" sldId="2147483670"/>
          </pc:sldLayoutMkLst>
          <pc:spChg chg="mod">
            <ac:chgData name="Rose Crossgrove" userId="fc804cdf-e1b2-40e4-8aa2-ed780e55a047" providerId="ADAL" clId="{F2DA32D7-B520-46EE-8C71-0FE55C33FECC}" dt="2022-06-29T14:01:00.422" v="1"/>
            <ac:spMkLst>
              <pc:docMk/>
              <pc:sldMasterMk cId="0" sldId="2147483652"/>
              <pc:sldLayoutMk cId="2717022808" sldId="2147483670"/>
              <ac:spMk id="9" creationId="{3B299BF0-56A4-6243-9705-509FD3434C3D}"/>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45234944" sldId="2147483671"/>
          </pc:sldLayoutMkLst>
          <pc:spChg chg="mod">
            <ac:chgData name="Rose Crossgrove" userId="fc804cdf-e1b2-40e4-8aa2-ed780e55a047" providerId="ADAL" clId="{F2DA32D7-B520-46EE-8C71-0FE55C33FECC}" dt="2022-06-29T14:01:00.422" v="1"/>
            <ac:spMkLst>
              <pc:docMk/>
              <pc:sldMasterMk cId="0" sldId="2147483652"/>
              <pc:sldLayoutMk cId="45234944" sldId="2147483671"/>
              <ac:spMk id="10" creationId="{CD457E9F-B60E-4441-973F-8145897D0923}"/>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196857252" sldId="2147483672"/>
          </pc:sldLayoutMkLst>
          <pc:spChg chg="mod">
            <ac:chgData name="Rose Crossgrove" userId="fc804cdf-e1b2-40e4-8aa2-ed780e55a047" providerId="ADAL" clId="{F2DA32D7-B520-46EE-8C71-0FE55C33FECC}" dt="2022-06-29T14:01:00.422" v="1"/>
            <ac:spMkLst>
              <pc:docMk/>
              <pc:sldMasterMk cId="0" sldId="2147483652"/>
              <pc:sldLayoutMk cId="196857252" sldId="2147483672"/>
              <ac:spMk id="10" creationId="{CD457E9F-B60E-4441-973F-8145897D0923}"/>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1240453630" sldId="2147483673"/>
          </pc:sldLayoutMkLst>
          <pc:spChg chg="mod">
            <ac:chgData name="Rose Crossgrove" userId="fc804cdf-e1b2-40e4-8aa2-ed780e55a047" providerId="ADAL" clId="{F2DA32D7-B520-46EE-8C71-0FE55C33FECC}" dt="2022-06-29T14:01:00.422" v="1"/>
            <ac:spMkLst>
              <pc:docMk/>
              <pc:sldMasterMk cId="0" sldId="2147483652"/>
              <pc:sldLayoutMk cId="1240453630" sldId="2147483673"/>
              <ac:spMk id="10" creationId="{CD457E9F-B60E-4441-973F-8145897D0923}"/>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3575483707" sldId="2147483674"/>
          </pc:sldLayoutMkLst>
          <pc:spChg chg="mod">
            <ac:chgData name="Rose Crossgrove" userId="fc804cdf-e1b2-40e4-8aa2-ed780e55a047" providerId="ADAL" clId="{F2DA32D7-B520-46EE-8C71-0FE55C33FECC}" dt="2022-06-29T14:01:00.422" v="1"/>
            <ac:spMkLst>
              <pc:docMk/>
              <pc:sldMasterMk cId="0" sldId="2147483652"/>
              <pc:sldLayoutMk cId="3575483707" sldId="2147483674"/>
              <ac:spMk id="10" creationId="{CD457E9F-B60E-4441-973F-8145897D0923}"/>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4270695697" sldId="2147483675"/>
          </pc:sldLayoutMkLst>
          <pc:spChg chg="mod">
            <ac:chgData name="Rose Crossgrove" userId="fc804cdf-e1b2-40e4-8aa2-ed780e55a047" providerId="ADAL" clId="{F2DA32D7-B520-46EE-8C71-0FE55C33FECC}" dt="2022-06-29T14:01:00.422" v="1"/>
            <ac:spMkLst>
              <pc:docMk/>
              <pc:sldMasterMk cId="0" sldId="2147483652"/>
              <pc:sldLayoutMk cId="4270695697" sldId="2147483675"/>
              <ac:spMk id="6" creationId="{D630512D-8768-8140-AE61-8D3F982A0577}"/>
            </ac:spMkLst>
          </pc:spChg>
        </pc:sldLayoutChg>
        <pc:sldLayoutChg chg="modSp">
          <pc:chgData name="Rose Crossgrove" userId="fc804cdf-e1b2-40e4-8aa2-ed780e55a047" providerId="ADAL" clId="{F2DA32D7-B520-46EE-8C71-0FE55C33FECC}" dt="2022-06-29T14:01:00.422" v="1"/>
          <pc:sldLayoutMkLst>
            <pc:docMk/>
            <pc:sldMasterMk cId="0" sldId="2147483652"/>
            <pc:sldLayoutMk cId="752337666" sldId="2147483676"/>
          </pc:sldLayoutMkLst>
          <pc:spChg chg="mod">
            <ac:chgData name="Rose Crossgrove" userId="fc804cdf-e1b2-40e4-8aa2-ed780e55a047" providerId="ADAL" clId="{F2DA32D7-B520-46EE-8C71-0FE55C33FECC}" dt="2022-06-29T14:01:00.422" v="1"/>
            <ac:spMkLst>
              <pc:docMk/>
              <pc:sldMasterMk cId="0" sldId="2147483652"/>
              <pc:sldLayoutMk cId="752337666" sldId="2147483676"/>
              <ac:spMk id="4" creationId="{290F0966-B511-B84F-9F28-A57A718120A8}"/>
            </ac:spMkLst>
          </pc:spChg>
        </pc:sldLayoutChg>
      </pc:sldMasterChg>
      <pc:sldMasterChg chg="new del mod addSldLayout delSldLayout">
        <pc:chgData name="Rose Crossgrove" userId="fc804cdf-e1b2-40e4-8aa2-ed780e55a047" providerId="ADAL" clId="{F2DA32D7-B520-46EE-8C71-0FE55C33FECC}" dt="2022-06-29T14:01:17.301" v="3" actId="6938"/>
        <pc:sldMasterMkLst>
          <pc:docMk/>
          <pc:sldMasterMk cId="591112385" sldId="2147483656"/>
        </pc:sldMasterMkLst>
        <pc:sldLayoutChg chg="new del replId">
          <pc:chgData name="Rose Crossgrove" userId="fc804cdf-e1b2-40e4-8aa2-ed780e55a047" providerId="ADAL" clId="{F2DA32D7-B520-46EE-8C71-0FE55C33FECC}" dt="2022-06-29T14:01:17.301" v="3" actId="6938"/>
          <pc:sldLayoutMkLst>
            <pc:docMk/>
            <pc:sldMasterMk cId="591112385" sldId="2147483656"/>
            <pc:sldLayoutMk cId="2469735941" sldId="2147483657"/>
          </pc:sldLayoutMkLst>
        </pc:sldLayoutChg>
        <pc:sldLayoutChg chg="new del replId">
          <pc:chgData name="Rose Crossgrove" userId="fc804cdf-e1b2-40e4-8aa2-ed780e55a047" providerId="ADAL" clId="{F2DA32D7-B520-46EE-8C71-0FE55C33FECC}" dt="2022-06-29T14:01:17.301" v="3" actId="6938"/>
          <pc:sldLayoutMkLst>
            <pc:docMk/>
            <pc:sldMasterMk cId="591112385" sldId="2147483656"/>
            <pc:sldLayoutMk cId="898468205" sldId="2147483658"/>
          </pc:sldLayoutMkLst>
        </pc:sldLayoutChg>
        <pc:sldLayoutChg chg="new del replId">
          <pc:chgData name="Rose Crossgrove" userId="fc804cdf-e1b2-40e4-8aa2-ed780e55a047" providerId="ADAL" clId="{F2DA32D7-B520-46EE-8C71-0FE55C33FECC}" dt="2022-06-29T14:01:17.301" v="3" actId="6938"/>
          <pc:sldLayoutMkLst>
            <pc:docMk/>
            <pc:sldMasterMk cId="591112385" sldId="2147483656"/>
            <pc:sldLayoutMk cId="2891996657" sldId="2147483659"/>
          </pc:sldLayoutMkLst>
        </pc:sldLayoutChg>
        <pc:sldLayoutChg chg="new del replId">
          <pc:chgData name="Rose Crossgrove" userId="fc804cdf-e1b2-40e4-8aa2-ed780e55a047" providerId="ADAL" clId="{F2DA32D7-B520-46EE-8C71-0FE55C33FECC}" dt="2022-06-29T14:01:17.301" v="3" actId="6938"/>
          <pc:sldLayoutMkLst>
            <pc:docMk/>
            <pc:sldMasterMk cId="591112385" sldId="2147483656"/>
            <pc:sldLayoutMk cId="1859047957" sldId="2147483660"/>
          </pc:sldLayoutMkLst>
        </pc:sldLayoutChg>
        <pc:sldLayoutChg chg="new del replId">
          <pc:chgData name="Rose Crossgrove" userId="fc804cdf-e1b2-40e4-8aa2-ed780e55a047" providerId="ADAL" clId="{F2DA32D7-B520-46EE-8C71-0FE55C33FECC}" dt="2022-06-29T14:01:17.301" v="3" actId="6938"/>
          <pc:sldLayoutMkLst>
            <pc:docMk/>
            <pc:sldMasterMk cId="591112385" sldId="2147483656"/>
            <pc:sldLayoutMk cId="1276206770" sldId="2147483661"/>
          </pc:sldLayoutMkLst>
        </pc:sldLayoutChg>
        <pc:sldLayoutChg chg="new del replId">
          <pc:chgData name="Rose Crossgrove" userId="fc804cdf-e1b2-40e4-8aa2-ed780e55a047" providerId="ADAL" clId="{F2DA32D7-B520-46EE-8C71-0FE55C33FECC}" dt="2022-06-29T14:01:17.301" v="3" actId="6938"/>
          <pc:sldLayoutMkLst>
            <pc:docMk/>
            <pc:sldMasterMk cId="591112385" sldId="2147483656"/>
            <pc:sldLayoutMk cId="4085471958" sldId="2147483662"/>
          </pc:sldLayoutMkLst>
        </pc:sldLayoutChg>
        <pc:sldLayoutChg chg="new del replId">
          <pc:chgData name="Rose Crossgrove" userId="fc804cdf-e1b2-40e4-8aa2-ed780e55a047" providerId="ADAL" clId="{F2DA32D7-B520-46EE-8C71-0FE55C33FECC}" dt="2022-06-29T14:01:17.301" v="3" actId="6938"/>
          <pc:sldLayoutMkLst>
            <pc:docMk/>
            <pc:sldMasterMk cId="591112385" sldId="2147483656"/>
            <pc:sldLayoutMk cId="921278920" sldId="2147483663"/>
          </pc:sldLayoutMkLst>
        </pc:sldLayoutChg>
        <pc:sldLayoutChg chg="new del replId">
          <pc:chgData name="Rose Crossgrove" userId="fc804cdf-e1b2-40e4-8aa2-ed780e55a047" providerId="ADAL" clId="{F2DA32D7-B520-46EE-8C71-0FE55C33FECC}" dt="2022-06-29T14:01:17.301" v="3" actId="6938"/>
          <pc:sldLayoutMkLst>
            <pc:docMk/>
            <pc:sldMasterMk cId="591112385" sldId="2147483656"/>
            <pc:sldLayoutMk cId="4125967590" sldId="2147483664"/>
          </pc:sldLayoutMkLst>
        </pc:sldLayoutChg>
        <pc:sldLayoutChg chg="new del replId">
          <pc:chgData name="Rose Crossgrove" userId="fc804cdf-e1b2-40e4-8aa2-ed780e55a047" providerId="ADAL" clId="{F2DA32D7-B520-46EE-8C71-0FE55C33FECC}" dt="2022-06-29T14:01:17.301" v="3" actId="6938"/>
          <pc:sldLayoutMkLst>
            <pc:docMk/>
            <pc:sldMasterMk cId="591112385" sldId="2147483656"/>
            <pc:sldLayoutMk cId="1023437059" sldId="2147483665"/>
          </pc:sldLayoutMkLst>
        </pc:sldLayoutChg>
        <pc:sldLayoutChg chg="new del replId">
          <pc:chgData name="Rose Crossgrove" userId="fc804cdf-e1b2-40e4-8aa2-ed780e55a047" providerId="ADAL" clId="{F2DA32D7-B520-46EE-8C71-0FE55C33FECC}" dt="2022-06-29T14:01:17.301" v="3" actId="6938"/>
          <pc:sldLayoutMkLst>
            <pc:docMk/>
            <pc:sldMasterMk cId="591112385" sldId="2147483656"/>
            <pc:sldLayoutMk cId="2815577134" sldId="2147483666"/>
          </pc:sldLayoutMkLst>
        </pc:sldLayoutChg>
        <pc:sldLayoutChg chg="new del replId">
          <pc:chgData name="Rose Crossgrove" userId="fc804cdf-e1b2-40e4-8aa2-ed780e55a047" providerId="ADAL" clId="{F2DA32D7-B520-46EE-8C71-0FE55C33FECC}" dt="2022-06-29T14:01:17.301" v="3" actId="6938"/>
          <pc:sldLayoutMkLst>
            <pc:docMk/>
            <pc:sldMasterMk cId="591112385" sldId="2147483656"/>
            <pc:sldLayoutMk cId="4081219708" sldId="2147483667"/>
          </pc:sldLayoutMkLst>
        </pc:sldLayoutChg>
      </pc:sldMasterChg>
      <pc:sldMasterChg chg="new mod addSldLayout delSldLayout">
        <pc:chgData name="Rose Crossgrove" userId="fc804cdf-e1b2-40e4-8aa2-ed780e55a047" providerId="ADAL" clId="{F2DA32D7-B520-46EE-8C71-0FE55C33FECC}" dt="2022-06-29T14:01:40.069" v="17" actId="2696"/>
        <pc:sldMasterMkLst>
          <pc:docMk/>
          <pc:sldMasterMk cId="637762745" sldId="2147483656"/>
        </pc:sldMasterMkLst>
        <pc:sldLayoutChg chg="new del replId">
          <pc:chgData name="Rose Crossgrove" userId="fc804cdf-e1b2-40e4-8aa2-ed780e55a047" providerId="ADAL" clId="{F2DA32D7-B520-46EE-8C71-0FE55C33FECC}" dt="2022-06-29T14:01:40.022" v="8" actId="2696"/>
          <pc:sldLayoutMkLst>
            <pc:docMk/>
            <pc:sldMasterMk cId="637762745" sldId="2147483656"/>
            <pc:sldLayoutMk cId="1140088779" sldId="2147483657"/>
          </pc:sldLayoutMkLst>
        </pc:sldLayoutChg>
        <pc:sldLayoutChg chg="new del replId">
          <pc:chgData name="Rose Crossgrove" userId="fc804cdf-e1b2-40e4-8aa2-ed780e55a047" providerId="ADAL" clId="{F2DA32D7-B520-46EE-8C71-0FE55C33FECC}" dt="2022-06-29T14:01:40.027" v="9" actId="2696"/>
          <pc:sldLayoutMkLst>
            <pc:docMk/>
            <pc:sldMasterMk cId="637762745" sldId="2147483656"/>
            <pc:sldLayoutMk cId="3858510488" sldId="2147483658"/>
          </pc:sldLayoutMkLst>
        </pc:sldLayoutChg>
        <pc:sldLayoutChg chg="new del replId">
          <pc:chgData name="Rose Crossgrove" userId="fc804cdf-e1b2-40e4-8aa2-ed780e55a047" providerId="ADAL" clId="{F2DA32D7-B520-46EE-8C71-0FE55C33FECC}" dt="2022-06-29T14:01:40.032" v="10" actId="2696"/>
          <pc:sldLayoutMkLst>
            <pc:docMk/>
            <pc:sldMasterMk cId="637762745" sldId="2147483656"/>
            <pc:sldLayoutMk cId="3458077115" sldId="2147483659"/>
          </pc:sldLayoutMkLst>
        </pc:sldLayoutChg>
        <pc:sldLayoutChg chg="new del replId">
          <pc:chgData name="Rose Crossgrove" userId="fc804cdf-e1b2-40e4-8aa2-ed780e55a047" providerId="ADAL" clId="{F2DA32D7-B520-46EE-8C71-0FE55C33FECC}" dt="2022-06-29T14:01:40.037" v="11" actId="2696"/>
          <pc:sldLayoutMkLst>
            <pc:docMk/>
            <pc:sldMasterMk cId="637762745" sldId="2147483656"/>
            <pc:sldLayoutMk cId="2689209121" sldId="2147483660"/>
          </pc:sldLayoutMkLst>
        </pc:sldLayoutChg>
        <pc:sldLayoutChg chg="new del replId">
          <pc:chgData name="Rose Crossgrove" userId="fc804cdf-e1b2-40e4-8aa2-ed780e55a047" providerId="ADAL" clId="{F2DA32D7-B520-46EE-8C71-0FE55C33FECC}" dt="2022-06-29T14:01:40.042" v="12" actId="2696"/>
          <pc:sldLayoutMkLst>
            <pc:docMk/>
            <pc:sldMasterMk cId="637762745" sldId="2147483656"/>
            <pc:sldLayoutMk cId="1632040122" sldId="2147483661"/>
          </pc:sldLayoutMkLst>
        </pc:sldLayoutChg>
        <pc:sldLayoutChg chg="new del replId">
          <pc:chgData name="Rose Crossgrove" userId="fc804cdf-e1b2-40e4-8aa2-ed780e55a047" providerId="ADAL" clId="{F2DA32D7-B520-46EE-8C71-0FE55C33FECC}" dt="2022-06-29T14:01:40.048" v="13" actId="2696"/>
          <pc:sldLayoutMkLst>
            <pc:docMk/>
            <pc:sldMasterMk cId="637762745" sldId="2147483656"/>
            <pc:sldLayoutMk cId="2827320092" sldId="2147483662"/>
          </pc:sldLayoutMkLst>
        </pc:sldLayoutChg>
        <pc:sldLayoutChg chg="new del replId">
          <pc:chgData name="Rose Crossgrove" userId="fc804cdf-e1b2-40e4-8aa2-ed780e55a047" providerId="ADAL" clId="{F2DA32D7-B520-46EE-8C71-0FE55C33FECC}" dt="2022-06-29T14:01:40.053" v="14" actId="2696"/>
          <pc:sldLayoutMkLst>
            <pc:docMk/>
            <pc:sldMasterMk cId="637762745" sldId="2147483656"/>
            <pc:sldLayoutMk cId="799320114" sldId="2147483663"/>
          </pc:sldLayoutMkLst>
        </pc:sldLayoutChg>
        <pc:sldLayoutChg chg="new del replId">
          <pc:chgData name="Rose Crossgrove" userId="fc804cdf-e1b2-40e4-8aa2-ed780e55a047" providerId="ADAL" clId="{F2DA32D7-B520-46EE-8C71-0FE55C33FECC}" dt="2022-06-29T14:01:40.057" v="15" actId="2696"/>
          <pc:sldLayoutMkLst>
            <pc:docMk/>
            <pc:sldMasterMk cId="637762745" sldId="2147483656"/>
            <pc:sldLayoutMk cId="844492911" sldId="2147483664"/>
          </pc:sldLayoutMkLst>
        </pc:sldLayoutChg>
        <pc:sldLayoutChg chg="new del replId">
          <pc:chgData name="Rose Crossgrove" userId="fc804cdf-e1b2-40e4-8aa2-ed780e55a047" providerId="ADAL" clId="{F2DA32D7-B520-46EE-8C71-0FE55C33FECC}" dt="2022-06-29T14:01:40.065" v="16" actId="2696"/>
          <pc:sldLayoutMkLst>
            <pc:docMk/>
            <pc:sldMasterMk cId="637762745" sldId="2147483656"/>
            <pc:sldLayoutMk cId="418907076" sldId="2147483665"/>
          </pc:sldLayoutMkLst>
        </pc:sldLayoutChg>
        <pc:sldLayoutChg chg="new del replId">
          <pc:chgData name="Rose Crossgrove" userId="fc804cdf-e1b2-40e4-8aa2-ed780e55a047" providerId="ADAL" clId="{F2DA32D7-B520-46EE-8C71-0FE55C33FECC}" dt="2022-06-29T14:01:40.069" v="17" actId="2696"/>
          <pc:sldLayoutMkLst>
            <pc:docMk/>
            <pc:sldMasterMk cId="637762745" sldId="2147483656"/>
            <pc:sldLayoutMk cId="3853235542" sldId="2147483666"/>
          </pc:sldLayoutMkLst>
        </pc:sldLayoutChg>
        <pc:sldLayoutChg chg="new del replId">
          <pc:chgData name="Rose Crossgrove" userId="fc804cdf-e1b2-40e4-8aa2-ed780e55a047" providerId="ADAL" clId="{F2DA32D7-B520-46EE-8C71-0FE55C33FECC}" dt="2022-06-29T14:01:40.008" v="7" actId="2696"/>
          <pc:sldLayoutMkLst>
            <pc:docMk/>
            <pc:sldMasterMk cId="637762745" sldId="2147483656"/>
            <pc:sldLayoutMk cId="1769857302" sldId="214748366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37840" cy="466434"/>
          </a:xfrm>
          <a:prstGeom prst="rect">
            <a:avLst/>
          </a:prstGeom>
          <a:noFill/>
          <a:ln>
            <a:noFill/>
          </a:ln>
        </p:spPr>
        <p:txBody>
          <a:bodyPr spcFirstLastPara="1" wrap="square" lIns="93162" tIns="46568" rIns="93162" bIns="46568"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970938" y="0"/>
            <a:ext cx="3037840" cy="466434"/>
          </a:xfrm>
          <a:prstGeom prst="rect">
            <a:avLst/>
          </a:prstGeom>
          <a:noFill/>
          <a:ln>
            <a:noFill/>
          </a:ln>
        </p:spPr>
        <p:txBody>
          <a:bodyPr spcFirstLastPara="1" wrap="square" lIns="93162" tIns="46568" rIns="93162" bIns="46568"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967"/>
            <a:ext cx="3037840" cy="466433"/>
          </a:xfrm>
          <a:prstGeom prst="rect">
            <a:avLst/>
          </a:prstGeom>
          <a:noFill/>
          <a:ln>
            <a:noFill/>
          </a:ln>
        </p:spPr>
        <p:txBody>
          <a:bodyPr spcFirstLastPara="1" wrap="square" lIns="93162" tIns="46568" rIns="93162" bIns="46568"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algn="r"/>
            <a:fld id="{00000000-1234-1234-1234-123412341234}" type="slidenum">
              <a:rPr lang="en-GB" sz="1200" smtClean="0">
                <a:solidFill>
                  <a:schemeClr val="dk1"/>
                </a:solidFill>
                <a:latin typeface="Calibri"/>
                <a:ea typeface="Calibri"/>
                <a:cs typeface="Calibri"/>
                <a:sym typeface="Calibri"/>
              </a:rPr>
              <a:pPr algn="r"/>
              <a:t>‹#›</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70402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GB" b="0" i="0" dirty="0"/>
          </a:p>
        </p:txBody>
      </p:sp>
      <p:sp>
        <p:nvSpPr>
          <p:cNvPr id="4" name="Slide Number Placeholder 3"/>
          <p:cNvSpPr>
            <a:spLocks noGrp="1"/>
          </p:cNvSpPr>
          <p:nvPr>
            <p:ph type="sldNum" sz="quarter" idx="10"/>
          </p:nvPr>
        </p:nvSpPr>
        <p:spPr/>
        <p:txBody>
          <a:bodyPr/>
          <a:lstStyle/>
          <a:p>
            <a:fld id="{90DD94F8-4103-4B22-A402-6D8E483804BD}" type="slidenum">
              <a:rPr lang="en-GB" smtClean="0">
                <a:solidFill>
                  <a:prstClr val="black"/>
                </a:solidFill>
              </a:rPr>
              <a:pPr/>
              <a:t>1</a:t>
            </a:fld>
            <a:endParaRPr lang="en-GB" dirty="0">
              <a:solidFill>
                <a:prstClr val="black"/>
              </a:solidFill>
            </a:endParaRPr>
          </a:p>
        </p:txBody>
      </p:sp>
    </p:spTree>
    <p:extLst>
      <p:ext uri="{BB962C8B-B14F-4D97-AF65-F5344CB8AC3E}">
        <p14:creationId xmlns:p14="http://schemas.microsoft.com/office/powerpoint/2010/main" val="413546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Provide students with printed copies of this template, or provide a digital copy, or ask students to create their own following </a:t>
            </a:r>
            <a:r>
              <a:rPr lang="en-GB"/>
              <a:t>this structure.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11</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2607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https://pixabay.com/photos/candy-colorful-food-sweet-sugar-956555/</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8090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Visit the website in the lesson to show students what she does, who she is, and the list of businesses and work that she is associated with.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3</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9692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Provide students time to review the website front page (as a group or individually), before sharing what they believe to be her characteristics. This could start with listing the things they read, and turning them through discussion into a shorter succinct list.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4</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4901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Izzy uses terms that hold significance in their application. </a:t>
            </a:r>
            <a:br>
              <a:rPr lang="en-GB" dirty="0"/>
            </a:br>
            <a:r>
              <a:rPr lang="en-GB" dirty="0"/>
              <a:t>She is a founding director, putting her in ownership of the businesses creation</a:t>
            </a:r>
            <a:br>
              <a:rPr lang="en-GB" dirty="0"/>
            </a:br>
            <a:r>
              <a:rPr lang="en-GB" dirty="0"/>
              <a:t>She is experienced, i.e. she isn’t just a public speaker, she has value of doing it for a while</a:t>
            </a:r>
            <a:br>
              <a:rPr lang="en-GB" dirty="0"/>
            </a:br>
            <a:r>
              <a:rPr lang="en-GB" dirty="0"/>
              <a:t>She is influential, not just another voice, but one that makes a difference</a:t>
            </a:r>
            <a:br>
              <a:rPr lang="en-GB" dirty="0"/>
            </a:br>
            <a:r>
              <a:rPr lang="en-GB" dirty="0"/>
              <a:t>She delivers on what she intends, she doesn’t just do them, she makes sure they happen.</a:t>
            </a:r>
            <a:br>
              <a:rPr lang="en-GB" dirty="0"/>
            </a:br>
            <a:br>
              <a:rPr lang="en-GB" dirty="0"/>
            </a:br>
            <a:r>
              <a:rPr lang="en-GB" dirty="0"/>
              <a:t>Her language is deliberate, actioned towards doing something. This comes across in a strong way when you read about her.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5</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4282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Encourage students to read, or read aloud to the group. Check understanding of key words (bold)</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7</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059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These recommended people have either a business related persona, or stand out within a field or industry, and have a broader public persona that just their job.  If allowing students to find and choose their own, it is important to avoid people who negative public images or with recent public negative press.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8</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3721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Provide groups time to share with one another their research, and focus on responding to each of the four questions.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9</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0242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Provide students time to self reflect and explore ideas following the same structure they have applied to researching other people/defining the USPs of others. </a:t>
            </a:r>
          </a:p>
          <a:p>
            <a:r>
              <a:rPr lang="en-GB" dirty="0"/>
              <a:t>This could again be modelled for the class by the teacher.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10</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47108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7410849-7EC9-46FE-8DED-8D2C5CC835FB}"/>
              </a:ext>
            </a:extLst>
          </p:cNvPr>
          <p:cNvPicPr>
            <a:picLocks noChangeAspect="1"/>
          </p:cNvPicPr>
          <p:nvPr userDrawn="1"/>
        </p:nvPicPr>
        <p:blipFill rotWithShape="1">
          <a:blip r:embed="rId3"/>
          <a:srcRect l="-107" t="873" r="1537"/>
          <a:stretch/>
        </p:blipFill>
        <p:spPr>
          <a:xfrm>
            <a:off x="1968122" y="9525"/>
            <a:ext cx="10223879" cy="6858000"/>
          </a:xfrm>
          <a:prstGeom prst="rect">
            <a:avLst/>
          </a:prstGeom>
        </p:spPr>
      </p:pic>
      <p:sp>
        <p:nvSpPr>
          <p:cNvPr id="2" name="Title 1"/>
          <p:cNvSpPr>
            <a:spLocks noGrp="1"/>
          </p:cNvSpPr>
          <p:nvPr>
            <p:ph type="title"/>
          </p:nvPr>
        </p:nvSpPr>
        <p:spPr>
          <a:xfrm>
            <a:off x="1017920" y="586288"/>
            <a:ext cx="4182351" cy="2369187"/>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7552" y="566928"/>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6" name="Subtitle 2"/>
          <p:cNvSpPr>
            <a:spLocks noGrp="1"/>
          </p:cNvSpPr>
          <p:nvPr>
            <p:ph type="subTitle" idx="1"/>
          </p:nvPr>
        </p:nvSpPr>
        <p:spPr>
          <a:xfrm>
            <a:off x="1017951" y="2955475"/>
            <a:ext cx="4180855" cy="1253935"/>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solidFill>
                  <a:schemeClr val="bg1"/>
                </a:solidFill>
              </a:defRPr>
            </a:lvl1pPr>
          </a:lstStyle>
          <a:p>
            <a:pPr defTabSz="685800">
              <a:buClrTx/>
              <a:defRPr/>
            </a:pPr>
            <a:fld id="{3A223C01-11D7-E049-8252-D38AEC7B21E1}" type="slidenum">
              <a:rPr lang="en-US" kern="1200" smtClean="0">
                <a:solidFill>
                  <a:srgbClr val="FFFFFF"/>
                </a:solidFill>
              </a:rPr>
              <a:pPr defTabSz="685800">
                <a:buClrTx/>
                <a:defRPr/>
              </a:pPr>
              <a:t>‹#›</a:t>
            </a:fld>
            <a:endParaRPr lang="en-US" kern="1200" dirty="0">
              <a:solidFill>
                <a:srgbClr val="FFFFFF"/>
              </a:solidFill>
            </a:endParaRPr>
          </a:p>
        </p:txBody>
      </p:sp>
    </p:spTree>
    <p:extLst>
      <p:ext uri="{BB962C8B-B14F-4D97-AF65-F5344CB8AC3E}">
        <p14:creationId xmlns:p14="http://schemas.microsoft.com/office/powerpoint/2010/main" val="27665654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EW Title Slide 4.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BF40AA-AE6F-5749-8C97-DE3834BA09D0}"/>
              </a:ext>
              <a:ext uri="{C183D7F6-B498-43B3-948B-1728B52AA6E4}">
                <adec:decorative xmlns:adec="http://schemas.microsoft.com/office/drawing/2017/decorative" val="1"/>
              </a:ext>
            </a:extLst>
          </p:cNvPr>
          <p:cNvSpPr/>
          <p:nvPr/>
        </p:nvSpPr>
        <p:spPr>
          <a:xfrm>
            <a:off x="1984376" y="0"/>
            <a:ext cx="10207625" cy="6858000"/>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 name="Picture Placeholder 15">
            <a:extLst>
              <a:ext uri="{FF2B5EF4-FFF2-40B4-BE49-F238E27FC236}">
                <a16:creationId xmlns:a16="http://schemas.microsoft.com/office/drawing/2014/main" id="{6EF18240-552B-1149-9D44-905FD72272EE}"/>
              </a:ext>
            </a:extLst>
          </p:cNvPr>
          <p:cNvSpPr>
            <a:spLocks noGrp="1"/>
          </p:cNvSpPr>
          <p:nvPr>
            <p:ph type="pic" sz="quarter" idx="11" hasCustomPrompt="1"/>
          </p:nvPr>
        </p:nvSpPr>
        <p:spPr>
          <a:xfrm>
            <a:off x="1" y="1466850"/>
            <a:ext cx="10735160" cy="5391150"/>
          </a:xfrm>
          <a:prstGeom prst="rect">
            <a:avLst/>
          </a:prstGeom>
          <a:solidFill>
            <a:schemeClr val="bg2">
              <a:lumMod val="75000"/>
            </a:schemeClr>
          </a:solidFill>
        </p:spPr>
        <p:txBody>
          <a:bodyPr anchor="ctr"/>
          <a:lstStyle>
            <a:lvl1pPr marL="0" indent="0" algn="ctr">
              <a:buNone/>
              <a:defRPr/>
            </a:lvl1pPr>
          </a:lstStyle>
          <a:p>
            <a:r>
              <a:rPr lang="en-US" dirty="0"/>
              <a:t>Click to insert a picture</a:t>
            </a:r>
          </a:p>
        </p:txBody>
      </p:sp>
      <p:sp>
        <p:nvSpPr>
          <p:cNvPr id="7" name="Title 6">
            <a:extLst>
              <a:ext uri="{FF2B5EF4-FFF2-40B4-BE49-F238E27FC236}">
                <a16:creationId xmlns:a16="http://schemas.microsoft.com/office/drawing/2014/main" id="{982D310E-7115-43AA-A189-B37D28B723B1}"/>
              </a:ext>
            </a:extLst>
          </p:cNvPr>
          <p:cNvSpPr>
            <a:spLocks noGrp="1"/>
          </p:cNvSpPr>
          <p:nvPr>
            <p:ph type="title" hasCustomPrompt="1"/>
          </p:nvPr>
        </p:nvSpPr>
        <p:spPr>
          <a:xfrm>
            <a:off x="7474626" y="568328"/>
            <a:ext cx="3630471" cy="4603749"/>
          </a:xfrm>
          <a:prstGeom prst="rect">
            <a:avLst/>
          </a:prstGeom>
          <a:solidFill>
            <a:schemeClr val="bg1"/>
          </a:solidFill>
        </p:spPr>
        <p:txBody>
          <a:bodyPr lIns="273600" tIns="274320" rIns="274320"/>
          <a:lstStyle>
            <a:lvl1pPr>
              <a:defRPr>
                <a:latin typeface="Arial" panose="020B0604020202020204" pitchFamily="34" charset="0"/>
                <a:cs typeface="Arial" panose="020B0604020202020204" pitchFamily="34" charset="0"/>
              </a:defRPr>
            </a:lvl1pPr>
          </a:lstStyle>
          <a:p>
            <a:r>
              <a:rPr lang="en-US" dirty="0"/>
              <a:t>Click to add title</a:t>
            </a:r>
          </a:p>
        </p:txBody>
      </p:sp>
      <p:sp>
        <p:nvSpPr>
          <p:cNvPr id="3" name="Subtitle">
            <a:extLst>
              <a:ext uri="{FF2B5EF4-FFF2-40B4-BE49-F238E27FC236}">
                <a16:creationId xmlns:a16="http://schemas.microsoft.com/office/drawing/2014/main" id="{CE068109-718D-4B25-993B-72D6B892A705}"/>
              </a:ext>
            </a:extLst>
          </p:cNvPr>
          <p:cNvSpPr>
            <a:spLocks noGrp="1"/>
          </p:cNvSpPr>
          <p:nvPr>
            <p:ph type="body" sz="quarter" idx="12" hasCustomPrompt="1"/>
          </p:nvPr>
        </p:nvSpPr>
        <p:spPr>
          <a:xfrm>
            <a:off x="7474625" y="4006471"/>
            <a:ext cx="3630587" cy="1165604"/>
          </a:xfrm>
          <a:prstGeom prst="rect">
            <a:avLst/>
          </a:prstGeom>
          <a:solidFill>
            <a:schemeClr val="bg1"/>
          </a:solidFill>
        </p:spPr>
        <p:txBody>
          <a:bodyPr lIns="273600" rIns="90000"/>
          <a:lstStyle>
            <a:lvl1pPr marL="0" indent="0">
              <a:buNone/>
              <a:defRPr>
                <a:latin typeface="Arial" panose="020B0604020202020204" pitchFamily="34" charset="0"/>
                <a:cs typeface="Arial" panose="020B0604020202020204" pitchFamily="34" charset="0"/>
              </a:defRPr>
            </a:lvl1pPr>
          </a:lstStyle>
          <a:p>
            <a:pPr lvl="0"/>
            <a:r>
              <a:rPr lang="en-US" dirty="0"/>
              <a:t>Click to add subtitle</a:t>
            </a:r>
          </a:p>
        </p:txBody>
      </p:sp>
      <p:pic>
        <p:nvPicPr>
          <p:cNvPr id="10" name="Picture 9">
            <a:extLst>
              <a:ext uri="{FF2B5EF4-FFF2-40B4-BE49-F238E27FC236}">
                <a16:creationId xmlns:a16="http://schemas.microsoft.com/office/drawing/2014/main" id="{7A9DC1FD-8034-E548-95C2-CD957F1D008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lide Number Placeholder 5">
            <a:extLst>
              <a:ext uri="{FF2B5EF4-FFF2-40B4-BE49-F238E27FC236}">
                <a16:creationId xmlns:a16="http://schemas.microsoft.com/office/drawing/2014/main" id="{3FADDC1B-22E5-C441-BDA9-8EEB86CF3328}"/>
              </a:ext>
            </a:extLst>
          </p:cNvPr>
          <p:cNvSpPr>
            <a:spLocks noGrp="1"/>
          </p:cNvSpPr>
          <p:nvPr>
            <p:ph type="sldNum" sz="quarter" idx="10"/>
          </p:nvPr>
        </p:nvSpPr>
        <p:spPr/>
        <p:txBody>
          <a:bodyPr/>
          <a:lstStyle>
            <a:lvl1pPr>
              <a:defRPr/>
            </a:lvl1pPr>
          </a:lstStyle>
          <a:p>
            <a:pPr defTabSz="685800">
              <a:buClrTx/>
              <a:defRPr/>
            </a:pPr>
            <a:fld id="{6C756944-AAA6-A948-ABFF-0210BDF7DF7A}" type="slidenum">
              <a:rPr lang="en-US" kern="1200" smtClean="0">
                <a:solidFill>
                  <a:srgbClr val="000000"/>
                </a:solidFill>
              </a:rPr>
              <a:pPr defTabSz="685800">
                <a:buClrTx/>
                <a:defRPr/>
              </a:pPr>
              <a:t>‹#›</a:t>
            </a:fld>
            <a:endParaRPr lang="en-US" kern="1200">
              <a:solidFill>
                <a:srgbClr val="000000"/>
              </a:solidFill>
            </a:endParaRPr>
          </a:p>
        </p:txBody>
      </p:sp>
      <p:cxnSp>
        <p:nvCxnSpPr>
          <p:cNvPr id="9" name="Straight Connector 8">
            <a:extLst>
              <a:ext uri="{FF2B5EF4-FFF2-40B4-BE49-F238E27FC236}">
                <a16:creationId xmlns:a16="http://schemas.microsoft.com/office/drawing/2014/main" id="{917382D9-3746-3141-8A7A-B32826C50D44}"/>
              </a:ext>
              <a:ext uri="{C183D7F6-B498-43B3-948B-1728B52AA6E4}">
                <adec:decorative xmlns:adec="http://schemas.microsoft.com/office/drawing/2017/decorative" val="1"/>
              </a:ext>
            </a:extLst>
          </p:cNvPr>
          <p:cNvCxnSpPr>
            <a:cxnSpLocks/>
          </p:cNvCxnSpPr>
          <p:nvPr userDrawn="1"/>
        </p:nvCxnSpPr>
        <p:spPr>
          <a:xfrm>
            <a:off x="11139489" y="568325"/>
            <a:ext cx="0" cy="460375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0395801"/>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_accent lef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44ED8C-8847-EA41-9338-C6E46B61F79E}"/>
              </a:ext>
              <a:ext uri="{C183D7F6-B498-43B3-948B-1728B52AA6E4}">
                <adec:decorative xmlns:adec="http://schemas.microsoft.com/office/drawing/2017/decorative" val="1"/>
              </a:ext>
            </a:extLst>
          </p:cNvPr>
          <p:cNvSpPr/>
          <p:nvPr/>
        </p:nvSpPr>
        <p:spPr>
          <a:xfrm>
            <a:off x="2" y="555627"/>
            <a:ext cx="1019175"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itle 1"/>
          <p:cNvSpPr>
            <a:spLocks noGrp="1"/>
          </p:cNvSpPr>
          <p:nvPr>
            <p:ph type="title"/>
          </p:nvPr>
        </p:nvSpPr>
        <p:spPr>
          <a:xfrm>
            <a:off x="118373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7" name="Content Placeholder 6">
            <a:extLst>
              <a:ext uri="{FF2B5EF4-FFF2-40B4-BE49-F238E27FC236}">
                <a16:creationId xmlns:a16="http://schemas.microsoft.com/office/drawing/2014/main" id="{52C1CAAB-00F4-184E-88C4-75D6880DC45E}"/>
              </a:ext>
            </a:extLst>
          </p:cNvPr>
          <p:cNvSpPr>
            <a:spLocks noGrp="1"/>
          </p:cNvSpPr>
          <p:nvPr>
            <p:ph sz="quarter" idx="16" hasCustomPrompt="1"/>
          </p:nvPr>
        </p:nvSpPr>
        <p:spPr>
          <a:xfrm>
            <a:off x="1183729" y="1893888"/>
            <a:ext cx="997267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5" name="Straight Connector 4">
            <a:extLst>
              <a:ext uri="{FF2B5EF4-FFF2-40B4-BE49-F238E27FC236}">
                <a16:creationId xmlns:a16="http://schemas.microsoft.com/office/drawing/2014/main" id="{4AC23712-3DEB-F145-81F4-D8A1E3A471B2}"/>
              </a:ext>
              <a:ext uri="{C183D7F6-B498-43B3-948B-1728B52AA6E4}">
                <adec:decorative xmlns:adec="http://schemas.microsoft.com/office/drawing/2017/decorative" val="1"/>
              </a:ext>
            </a:extLst>
          </p:cNvPr>
          <p:cNvCxnSpPr>
            <a:cxnSpLocks/>
          </p:cNvCxnSpPr>
          <p:nvPr/>
        </p:nvCxnSpPr>
        <p:spPr>
          <a:xfrm>
            <a:off x="103663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5F1202A0-9646-4147-8DBB-1BF33177D5D7}"/>
              </a:ext>
            </a:extLst>
          </p:cNvPr>
          <p:cNvSpPr>
            <a:spLocks noGrp="1"/>
          </p:cNvSpPr>
          <p:nvPr>
            <p:ph type="sldNum" sz="quarter" idx="15"/>
          </p:nvPr>
        </p:nvSpPr>
        <p:spPr/>
        <p:txBody>
          <a:bodyPr/>
          <a:lstStyle>
            <a:lvl1pPr>
              <a:defRPr/>
            </a:lvl1pPr>
          </a:lstStyle>
          <a:p>
            <a:pPr defTabSz="685800">
              <a:buClrTx/>
              <a:defRPr/>
            </a:pPr>
            <a:fld id="{EEAC2BAD-9516-2B47-9900-7FC05ED2F002}"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4188566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accent r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8B21293-6FA6-7445-BD11-05A0ADD6C222}"/>
              </a:ext>
              <a:ext uri="{C183D7F6-B498-43B3-948B-1728B52AA6E4}">
                <adec:decorative xmlns:adec="http://schemas.microsoft.com/office/drawing/2017/decorative" val="1"/>
              </a:ext>
            </a:extLst>
          </p:cNvPr>
          <p:cNvSpPr/>
          <p:nvPr/>
        </p:nvSpPr>
        <p:spPr>
          <a:xfrm>
            <a:off x="11142922" y="555627"/>
            <a:ext cx="1049079"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itle 1"/>
          <p:cNvSpPr>
            <a:spLocks noGrp="1"/>
          </p:cNvSpPr>
          <p:nvPr>
            <p:ph type="title"/>
          </p:nvPr>
        </p:nvSpPr>
        <p:spPr>
          <a:xfrm>
            <a:off x="100085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6184F5C8-ABB1-E340-AD72-5AC3A5C2A929}"/>
              </a:ext>
            </a:extLst>
          </p:cNvPr>
          <p:cNvSpPr>
            <a:spLocks noGrp="1"/>
          </p:cNvSpPr>
          <p:nvPr>
            <p:ph sz="quarter" idx="16" hasCustomPrompt="1"/>
          </p:nvPr>
        </p:nvSpPr>
        <p:spPr>
          <a:xfrm>
            <a:off x="989761" y="1893888"/>
            <a:ext cx="997267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5" name="Straight Connector 4">
            <a:extLst>
              <a:ext uri="{FF2B5EF4-FFF2-40B4-BE49-F238E27FC236}">
                <a16:creationId xmlns:a16="http://schemas.microsoft.com/office/drawing/2014/main" id="{A9563D79-D413-6C4E-AF46-45AD23481DA0}"/>
              </a:ext>
              <a:ext uri="{C183D7F6-B498-43B3-948B-1728B52AA6E4}">
                <adec:decorative xmlns:adec="http://schemas.microsoft.com/office/drawing/2017/decorative" val="1"/>
              </a:ext>
            </a:extLst>
          </p:cNvPr>
          <p:cNvCxnSpPr>
            <a:cxnSpLocks/>
          </p:cNvCxnSpPr>
          <p:nvPr/>
        </p:nvCxnSpPr>
        <p:spPr>
          <a:xfrm>
            <a:off x="1113154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3B6DE9E4-24AE-FD46-93D2-E9B05008A6D5}"/>
              </a:ext>
            </a:extLst>
          </p:cNvPr>
          <p:cNvSpPr>
            <a:spLocks noGrp="1"/>
          </p:cNvSpPr>
          <p:nvPr>
            <p:ph type="sldNum" sz="quarter" idx="15"/>
          </p:nvPr>
        </p:nvSpPr>
        <p:spPr/>
        <p:txBody>
          <a:bodyPr/>
          <a:lstStyle>
            <a:lvl1pPr>
              <a:defRPr/>
            </a:lvl1pPr>
          </a:lstStyle>
          <a:p>
            <a:pPr defTabSz="685800">
              <a:buClrTx/>
              <a:defRPr/>
            </a:pPr>
            <a:fld id="{449BB740-7204-9B4C-9E22-6EC5FC26FE50}"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12438187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_ 2 column bulle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8D6D37C-7584-E94F-BD5E-47BD8D71902C}"/>
              </a:ext>
              <a:ext uri="{C183D7F6-B498-43B3-948B-1728B52AA6E4}">
                <adec:decorative xmlns:adec="http://schemas.microsoft.com/office/drawing/2017/decorative" val="1"/>
              </a:ext>
            </a:extLst>
          </p:cNvPr>
          <p:cNvSpPr/>
          <p:nvPr/>
        </p:nvSpPr>
        <p:spPr>
          <a:xfrm>
            <a:off x="2" y="555627"/>
            <a:ext cx="1019175"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itle 1"/>
          <p:cNvSpPr>
            <a:spLocks noGrp="1"/>
          </p:cNvSpPr>
          <p:nvPr>
            <p:ph type="title"/>
          </p:nvPr>
        </p:nvSpPr>
        <p:spPr>
          <a:xfrm>
            <a:off x="118373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11" name="Content Placeholder 6">
            <a:extLst>
              <a:ext uri="{FF2B5EF4-FFF2-40B4-BE49-F238E27FC236}">
                <a16:creationId xmlns:a16="http://schemas.microsoft.com/office/drawing/2014/main" id="{3BC62C5E-ABAA-C345-B3BA-BEDA7732E3B8}"/>
              </a:ext>
            </a:extLst>
          </p:cNvPr>
          <p:cNvSpPr>
            <a:spLocks noGrp="1"/>
          </p:cNvSpPr>
          <p:nvPr>
            <p:ph sz="quarter" idx="18" hasCustomPrompt="1"/>
          </p:nvPr>
        </p:nvSpPr>
        <p:spPr>
          <a:xfrm>
            <a:off x="6262801" y="1895681"/>
            <a:ext cx="488391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sp>
        <p:nvSpPr>
          <p:cNvPr id="10" name="Content Placeholder 6">
            <a:extLst>
              <a:ext uri="{FF2B5EF4-FFF2-40B4-BE49-F238E27FC236}">
                <a16:creationId xmlns:a16="http://schemas.microsoft.com/office/drawing/2014/main" id="{CC0DC4FF-3BCC-4043-AC81-2145CE625517}"/>
              </a:ext>
            </a:extLst>
          </p:cNvPr>
          <p:cNvSpPr>
            <a:spLocks noGrp="1"/>
          </p:cNvSpPr>
          <p:nvPr>
            <p:ph sz="quarter" idx="17" hasCustomPrompt="1"/>
          </p:nvPr>
        </p:nvSpPr>
        <p:spPr>
          <a:xfrm>
            <a:off x="1183729" y="1893888"/>
            <a:ext cx="488391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6" name="Straight Connector 5">
            <a:extLst>
              <a:ext uri="{FF2B5EF4-FFF2-40B4-BE49-F238E27FC236}">
                <a16:creationId xmlns:a16="http://schemas.microsoft.com/office/drawing/2014/main" id="{77829038-C33E-E14F-A39E-A9A3AB5CFBF1}"/>
              </a:ext>
              <a:ext uri="{C183D7F6-B498-43B3-948B-1728B52AA6E4}">
                <adec:decorative xmlns:adec="http://schemas.microsoft.com/office/drawing/2017/decorative" val="1"/>
              </a:ext>
            </a:extLst>
          </p:cNvPr>
          <p:cNvCxnSpPr>
            <a:cxnSpLocks/>
          </p:cNvCxnSpPr>
          <p:nvPr/>
        </p:nvCxnSpPr>
        <p:spPr>
          <a:xfrm>
            <a:off x="103663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D683BD36-B2E0-E34D-A0C0-77A7165923F9}"/>
              </a:ext>
            </a:extLst>
          </p:cNvPr>
          <p:cNvSpPr>
            <a:spLocks noGrp="1"/>
          </p:cNvSpPr>
          <p:nvPr>
            <p:ph type="sldNum" sz="quarter" idx="16"/>
          </p:nvPr>
        </p:nvSpPr>
        <p:spPr/>
        <p:txBody>
          <a:bodyPr/>
          <a:lstStyle>
            <a:lvl1pPr>
              <a:defRPr/>
            </a:lvl1pPr>
          </a:lstStyle>
          <a:p>
            <a:pPr defTabSz="685800">
              <a:buClrTx/>
              <a:defRPr/>
            </a:pPr>
            <a:fld id="{16F0F2AA-7572-DC4D-AB68-865F32F517C3}"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209693839"/>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photo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C312F-B9C0-D744-AD30-A434A20A7DEF}"/>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901810" y="0"/>
            <a:ext cx="10290191" cy="6858000"/>
          </a:xfrm>
          <a:prstGeom prst="rect">
            <a:avLst/>
          </a:prstGeom>
        </p:spPr>
      </p:pic>
      <p:cxnSp>
        <p:nvCxnSpPr>
          <p:cNvPr id="6" name="Straight Connector 5">
            <a:extLst>
              <a:ext uri="{FF2B5EF4-FFF2-40B4-BE49-F238E27FC236}">
                <a16:creationId xmlns:a16="http://schemas.microsoft.com/office/drawing/2014/main" id="{C622D27A-F32D-EB48-9A03-1735E67359D1}"/>
              </a:ext>
              <a:ext uri="{C183D7F6-B498-43B3-948B-1728B52AA6E4}">
                <adec:decorative xmlns:adec="http://schemas.microsoft.com/office/drawing/2017/decorative" val="1"/>
              </a:ext>
            </a:extLst>
          </p:cNvPr>
          <p:cNvCxnSpPr>
            <a:cxnSpLocks/>
          </p:cNvCxnSpPr>
          <p:nvPr/>
        </p:nvCxnSpPr>
        <p:spPr>
          <a:xfrm>
            <a:off x="960439" y="555625"/>
            <a:ext cx="0" cy="5164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title"/>
          </p:nvPr>
        </p:nvSpPr>
        <p:spPr>
          <a:xfrm>
            <a:off x="1001682" y="574677"/>
            <a:ext cx="6135687" cy="2339975"/>
          </a:xfrm>
          <a:prstGeom prst="rect">
            <a:avLst/>
          </a:prstGeom>
          <a:solidFill>
            <a:schemeClr val="bg1"/>
          </a:solidFill>
        </p:spPr>
        <p:txBody>
          <a:bodyPr lIns="273600" tIns="1800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6">
            <a:extLst>
              <a:ext uri="{FF2B5EF4-FFF2-40B4-BE49-F238E27FC236}">
                <a16:creationId xmlns:a16="http://schemas.microsoft.com/office/drawing/2014/main" id="{BA9BF079-2451-A341-87BE-81C474B9E109}"/>
              </a:ext>
            </a:extLst>
          </p:cNvPr>
          <p:cNvSpPr>
            <a:spLocks noGrp="1"/>
          </p:cNvSpPr>
          <p:nvPr>
            <p:ph sz="quarter" idx="16" hasCustomPrompt="1"/>
          </p:nvPr>
        </p:nvSpPr>
        <p:spPr>
          <a:xfrm>
            <a:off x="1001680" y="2728885"/>
            <a:ext cx="6135688" cy="2990878"/>
          </a:xfrm>
          <a:prstGeom prst="rect">
            <a:avLst/>
          </a:prstGeom>
          <a:solidFill>
            <a:schemeClr val="bg1"/>
          </a:solidFill>
        </p:spPr>
        <p:txBody>
          <a:bodyPr lIns="27360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sp>
        <p:nvSpPr>
          <p:cNvPr id="9" name="Slide Number Placeholder 5">
            <a:extLst>
              <a:ext uri="{FF2B5EF4-FFF2-40B4-BE49-F238E27FC236}">
                <a16:creationId xmlns:a16="http://schemas.microsoft.com/office/drawing/2014/main" id="{3B299BF0-56A4-6243-9705-509FD3434C3D}"/>
              </a:ext>
            </a:extLst>
          </p:cNvPr>
          <p:cNvSpPr>
            <a:spLocks noGrp="1"/>
          </p:cNvSpPr>
          <p:nvPr>
            <p:ph type="sldNum" sz="quarter" idx="15"/>
          </p:nvPr>
        </p:nvSpPr>
        <p:spPr/>
        <p:txBody>
          <a:bodyPr/>
          <a:lstStyle>
            <a:lvl1pPr>
              <a:defRPr/>
            </a:lvl1pPr>
          </a:lstStyle>
          <a:p>
            <a:pPr defTabSz="685800">
              <a:buClrTx/>
              <a:defRPr/>
            </a:pPr>
            <a:fld id="{6F595438-EECC-A345-B33C-CAAAFDC6CD59}"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939805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EW Content slide with photo 2.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7A58855-A5D2-4F64-98FE-895EDDFE9C2A}"/>
              </a:ext>
            </a:extLst>
          </p:cNvPr>
          <p:cNvSpPr>
            <a:spLocks noGrp="1"/>
          </p:cNvSpPr>
          <p:nvPr>
            <p:ph type="pic" sz="quarter" idx="17" hasCustomPrompt="1"/>
          </p:nvPr>
        </p:nvSpPr>
        <p:spPr>
          <a:xfrm>
            <a:off x="1901826" y="0"/>
            <a:ext cx="10290175" cy="6858000"/>
          </a:xfrm>
          <a:prstGeom prst="rect">
            <a:avLst/>
          </a:prstGeom>
          <a:solidFill>
            <a:srgbClr val="A3ACAC"/>
          </a:solidFill>
        </p:spPr>
        <p:txBody>
          <a:bodyPr/>
          <a:lstStyle>
            <a:lvl1pPr marL="0" indent="0" algn="ctr">
              <a:buNone/>
              <a:defRPr/>
            </a:lvl1pPr>
          </a:lstStyle>
          <a:p>
            <a:r>
              <a:rPr lang="en-US" dirty="0"/>
              <a:t>Click to insert picture</a:t>
            </a:r>
          </a:p>
        </p:txBody>
      </p:sp>
      <p:sp>
        <p:nvSpPr>
          <p:cNvPr id="7" name="Title 1"/>
          <p:cNvSpPr>
            <a:spLocks noGrp="1"/>
          </p:cNvSpPr>
          <p:nvPr>
            <p:ph type="title"/>
          </p:nvPr>
        </p:nvSpPr>
        <p:spPr>
          <a:xfrm>
            <a:off x="1003614" y="555625"/>
            <a:ext cx="6092511" cy="2273300"/>
          </a:xfrm>
          <a:prstGeom prst="rect">
            <a:avLst/>
          </a:prstGeom>
          <a:solidFill>
            <a:schemeClr val="bg1"/>
          </a:solidFill>
        </p:spPr>
        <p:txBody>
          <a:bodyPr lIns="273600" tIns="180000" anchor="t" anchorCtr="0">
            <a:normAutofit/>
          </a:bodyPr>
          <a:lstStyle>
            <a:lvl1pPr>
              <a:spcBef>
                <a:spcPts val="0"/>
              </a:spcBef>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6">
            <a:extLst>
              <a:ext uri="{FF2B5EF4-FFF2-40B4-BE49-F238E27FC236}">
                <a16:creationId xmlns:a16="http://schemas.microsoft.com/office/drawing/2014/main" id="{BA9BF079-2451-A341-87BE-81C474B9E109}"/>
              </a:ext>
            </a:extLst>
          </p:cNvPr>
          <p:cNvSpPr>
            <a:spLocks noGrp="1"/>
          </p:cNvSpPr>
          <p:nvPr>
            <p:ph sz="quarter" idx="16" hasCustomPrompt="1"/>
          </p:nvPr>
        </p:nvSpPr>
        <p:spPr>
          <a:xfrm>
            <a:off x="1003882" y="2728914"/>
            <a:ext cx="6073913" cy="2990851"/>
          </a:xfrm>
          <a:prstGeom prst="rect">
            <a:avLst/>
          </a:prstGeom>
          <a:solidFill>
            <a:schemeClr val="bg1"/>
          </a:solidFill>
        </p:spPr>
        <p:txBody>
          <a:bodyPr lIns="27360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6" name="Straight Connector 5">
            <a:extLst>
              <a:ext uri="{FF2B5EF4-FFF2-40B4-BE49-F238E27FC236}">
                <a16:creationId xmlns:a16="http://schemas.microsoft.com/office/drawing/2014/main" id="{C622D27A-F32D-EB48-9A03-1735E67359D1}"/>
              </a:ext>
              <a:ext uri="{C183D7F6-B498-43B3-948B-1728B52AA6E4}">
                <adec:decorative xmlns:adec="http://schemas.microsoft.com/office/drawing/2017/decorative" val="1"/>
              </a:ext>
            </a:extLst>
          </p:cNvPr>
          <p:cNvCxnSpPr>
            <a:cxnSpLocks/>
          </p:cNvCxnSpPr>
          <p:nvPr/>
        </p:nvCxnSpPr>
        <p:spPr>
          <a:xfrm>
            <a:off x="960439" y="555625"/>
            <a:ext cx="0" cy="5164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3B299BF0-56A4-6243-9705-509FD3434C3D}"/>
              </a:ext>
            </a:extLst>
          </p:cNvPr>
          <p:cNvSpPr>
            <a:spLocks noGrp="1"/>
          </p:cNvSpPr>
          <p:nvPr>
            <p:ph type="sldNum" sz="quarter" idx="15"/>
          </p:nvPr>
        </p:nvSpPr>
        <p:spPr/>
        <p:txBody>
          <a:bodyPr/>
          <a:lstStyle>
            <a:lvl1pPr>
              <a:defRPr/>
            </a:lvl1pPr>
          </a:lstStyle>
          <a:p>
            <a:pPr defTabSz="685800">
              <a:buClrTx/>
              <a:defRPr/>
            </a:pPr>
            <a:fld id="{6F595438-EECC-A345-B33C-CAAAFDC6CD59}"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3047654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photo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3851D66-1278-2749-A103-F9649921487C}"/>
              </a:ext>
              <a:ext uri="{C183D7F6-B498-43B3-948B-1728B52AA6E4}">
                <adec:decorative xmlns:adec="http://schemas.microsoft.com/office/drawing/2017/decorative" val="1"/>
              </a:ext>
            </a:extLst>
          </p:cNvPr>
          <p:cNvSpPr/>
          <p:nvPr userDrawn="1"/>
        </p:nvSpPr>
        <p:spPr>
          <a:xfrm>
            <a:off x="1020882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6D0442BF-1B48-8B43-BC34-80C73F38FC7A}"/>
              </a:ext>
              <a:ext uri="{C183D7F6-B498-43B3-948B-1728B52AA6E4}">
                <adec:decorative xmlns:adec="http://schemas.microsoft.com/office/drawing/2017/decorative" val="1"/>
              </a:ext>
            </a:extLst>
          </p:cNvPr>
          <p:cNvPicPr>
            <a:picLocks noChangeAspect="1"/>
          </p:cNvPicPr>
          <p:nvPr userDrawn="1"/>
        </p:nvPicPr>
        <p:blipFill rotWithShape="1">
          <a:blip r:embed="rId2"/>
          <a:srcRect l="13350" t="1" r="273" b="16811"/>
          <a:stretch/>
        </p:blipFill>
        <p:spPr>
          <a:xfrm>
            <a:off x="2226367" y="2"/>
            <a:ext cx="8885581" cy="5705061"/>
          </a:xfrm>
          <a:prstGeom prst="rect">
            <a:avLst/>
          </a:prstGeom>
        </p:spPr>
      </p:pic>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0" y="2257065"/>
            <a:ext cx="4064000"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itle 1"/>
          <p:cNvSpPr>
            <a:spLocks noGrp="1"/>
          </p:cNvSpPr>
          <p:nvPr>
            <p:ph type="title" hasCustomPrompt="1"/>
          </p:nvPr>
        </p:nvSpPr>
        <p:spPr>
          <a:xfrm>
            <a:off x="723991" y="1698173"/>
            <a:ext cx="4381228" cy="1877247"/>
          </a:xfrm>
          <a:prstGeom prst="rect">
            <a:avLst/>
          </a:prstGeom>
          <a:solidFill>
            <a:schemeClr val="bg1"/>
          </a:solidFill>
        </p:spPr>
        <p:txBody>
          <a:bodyPr lIns="274320" tIns="182880" rIns="27432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7" name="Content Placeholder 6">
            <a:extLst>
              <a:ext uri="{FF2B5EF4-FFF2-40B4-BE49-F238E27FC236}">
                <a16:creationId xmlns:a16="http://schemas.microsoft.com/office/drawing/2014/main" id="{2A5CFF35-7F70-D343-A37F-864CE104FBED}"/>
              </a:ext>
            </a:extLst>
          </p:cNvPr>
          <p:cNvSpPr>
            <a:spLocks noGrp="1"/>
          </p:cNvSpPr>
          <p:nvPr>
            <p:ph sz="quarter" idx="16" hasCustomPrompt="1"/>
          </p:nvPr>
        </p:nvSpPr>
        <p:spPr>
          <a:xfrm>
            <a:off x="723991" y="3555577"/>
            <a:ext cx="4381228" cy="2822074"/>
          </a:xfrm>
          <a:prstGeom prst="rect">
            <a:avLst/>
          </a:prstGeom>
          <a:solidFill>
            <a:schemeClr val="bg1"/>
          </a:solidFill>
        </p:spPr>
        <p:txBody>
          <a:bodyPr lIns="27432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686917" y="1678329"/>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685800">
              <a:buClrTx/>
              <a:defRPr/>
            </a:pPr>
            <a:fld id="{E8901B88-A952-2044-9F37-BB636F0880BE}"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20705085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EW Content slide with photo 1.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EEFADC4-EC7F-BB47-A249-3856E0233A27}"/>
              </a:ext>
              <a:ext uri="{C183D7F6-B498-43B3-948B-1728B52AA6E4}">
                <adec:decorative xmlns:adec="http://schemas.microsoft.com/office/drawing/2017/decorative" val="1"/>
              </a:ext>
            </a:extLst>
          </p:cNvPr>
          <p:cNvSpPr/>
          <p:nvPr userDrawn="1"/>
        </p:nvSpPr>
        <p:spPr>
          <a:xfrm>
            <a:off x="1020882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Picture Placeholder 7">
            <a:extLst>
              <a:ext uri="{FF2B5EF4-FFF2-40B4-BE49-F238E27FC236}">
                <a16:creationId xmlns:a16="http://schemas.microsoft.com/office/drawing/2014/main" id="{922AF418-C0A7-434D-97D1-E711909142E8}"/>
              </a:ext>
            </a:extLst>
          </p:cNvPr>
          <p:cNvSpPr>
            <a:spLocks noGrp="1"/>
          </p:cNvSpPr>
          <p:nvPr>
            <p:ph type="pic" sz="quarter" idx="17" hasCustomPrompt="1"/>
          </p:nvPr>
        </p:nvSpPr>
        <p:spPr>
          <a:xfrm>
            <a:off x="2225677" y="2"/>
            <a:ext cx="8886825" cy="5716361"/>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0" y="2257065"/>
            <a:ext cx="4064000"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itle 1"/>
          <p:cNvSpPr>
            <a:spLocks noGrp="1"/>
          </p:cNvSpPr>
          <p:nvPr>
            <p:ph type="title" hasCustomPrompt="1"/>
          </p:nvPr>
        </p:nvSpPr>
        <p:spPr>
          <a:xfrm>
            <a:off x="718469" y="1687947"/>
            <a:ext cx="4361337" cy="1820429"/>
          </a:xfrm>
          <a:prstGeom prst="rect">
            <a:avLst/>
          </a:prstGeom>
          <a:solidFill>
            <a:schemeClr val="bg1"/>
          </a:solidFill>
        </p:spPr>
        <p:txBody>
          <a:bodyPr lIns="273600" tIns="180000" rIns="182880" bIns="468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7" name="Content Placeholder 6">
            <a:extLst>
              <a:ext uri="{FF2B5EF4-FFF2-40B4-BE49-F238E27FC236}">
                <a16:creationId xmlns:a16="http://schemas.microsoft.com/office/drawing/2014/main" id="{2A5CFF35-7F70-D343-A37F-864CE104FBED}"/>
              </a:ext>
            </a:extLst>
          </p:cNvPr>
          <p:cNvSpPr>
            <a:spLocks noGrp="1"/>
          </p:cNvSpPr>
          <p:nvPr>
            <p:ph sz="quarter" idx="16" hasCustomPrompt="1"/>
          </p:nvPr>
        </p:nvSpPr>
        <p:spPr>
          <a:xfrm>
            <a:off x="718469" y="3508375"/>
            <a:ext cx="4361337" cy="2869276"/>
          </a:xfrm>
          <a:prstGeom prst="rect">
            <a:avLst/>
          </a:prstGeom>
          <a:solidFill>
            <a:schemeClr val="bg1"/>
          </a:solidFill>
        </p:spPr>
        <p:txBody>
          <a:bodyPr lIns="27432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686917" y="1678329"/>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685800">
              <a:buClrTx/>
              <a:defRPr/>
            </a:pPr>
            <a:fld id="{E8901B88-A952-2044-9F37-BB636F0880BE}"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36588936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with photo 1.3">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12B1CBC-EB73-B140-9941-D9E961F1B730}"/>
              </a:ext>
              <a:ext uri="{C183D7F6-B498-43B3-948B-1728B52AA6E4}">
                <adec:decorative xmlns:adec="http://schemas.microsoft.com/office/drawing/2017/decorative" val="1"/>
              </a:ext>
            </a:extLst>
          </p:cNvPr>
          <p:cNvSpPr/>
          <p:nvPr userDrawn="1"/>
        </p:nvSpPr>
        <p:spPr>
          <a:xfrm>
            <a:off x="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0E494689-C6C2-A64B-8C35-09134E0C51D7}"/>
              </a:ext>
              <a:ext uri="{C183D7F6-B498-43B3-948B-1728B52AA6E4}">
                <adec:decorative xmlns:adec="http://schemas.microsoft.com/office/drawing/2017/decorative" val="1"/>
              </a:ext>
            </a:extLst>
          </p:cNvPr>
          <p:cNvPicPr>
            <a:picLocks noChangeAspect="1"/>
          </p:cNvPicPr>
          <p:nvPr userDrawn="1"/>
        </p:nvPicPr>
        <p:blipFill rotWithShape="1">
          <a:blip r:embed="rId2"/>
          <a:srcRect l="-183" t="5696" r="-1"/>
          <a:stretch/>
        </p:blipFill>
        <p:spPr>
          <a:xfrm>
            <a:off x="974035" y="2"/>
            <a:ext cx="9093867" cy="5705061"/>
          </a:xfrm>
          <a:prstGeom prst="rect">
            <a:avLst/>
          </a:prstGeom>
        </p:spPr>
      </p:pic>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8166266" y="2257065"/>
            <a:ext cx="4025735"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itle 1"/>
          <p:cNvSpPr>
            <a:spLocks noGrp="1"/>
          </p:cNvSpPr>
          <p:nvPr>
            <p:ph type="title" hasCustomPrompt="1"/>
          </p:nvPr>
        </p:nvSpPr>
        <p:spPr>
          <a:xfrm>
            <a:off x="6997332" y="1601605"/>
            <a:ext cx="4651777" cy="1827397"/>
          </a:xfrm>
          <a:prstGeom prst="rect">
            <a:avLst/>
          </a:prstGeom>
          <a:solidFill>
            <a:schemeClr val="bg1"/>
          </a:solidFill>
        </p:spPr>
        <p:txBody>
          <a:bodyPr lIns="273600" tIns="180000" bIns="468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11" name="Content Placeholder 6">
            <a:extLst>
              <a:ext uri="{FF2B5EF4-FFF2-40B4-BE49-F238E27FC236}">
                <a16:creationId xmlns:a16="http://schemas.microsoft.com/office/drawing/2014/main" id="{38256B0E-5F5C-094C-858F-44441C2ED7EE}"/>
              </a:ext>
            </a:extLst>
          </p:cNvPr>
          <p:cNvSpPr>
            <a:spLocks noGrp="1"/>
          </p:cNvSpPr>
          <p:nvPr>
            <p:ph sz="quarter" idx="16" hasCustomPrompt="1"/>
          </p:nvPr>
        </p:nvSpPr>
        <p:spPr>
          <a:xfrm>
            <a:off x="6997332" y="3429002"/>
            <a:ext cx="4651777" cy="2871925"/>
          </a:xfrm>
          <a:prstGeom prst="rect">
            <a:avLst/>
          </a:prstGeom>
          <a:solidFill>
            <a:schemeClr val="bg1"/>
          </a:solidFill>
        </p:spPr>
        <p:txBody>
          <a:bodyPr lIns="27360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11686759" y="1601603"/>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685800">
              <a:buClrTx/>
              <a:defRPr/>
            </a:pPr>
            <a:fld id="{E8901B88-A952-2044-9F37-BB636F0880BE}"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12182962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ew Content slide with photo 1.4">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018BA40-E181-5841-87C4-F22942E4215F}"/>
              </a:ext>
              <a:ext uri="{C183D7F6-B498-43B3-948B-1728B52AA6E4}">
                <adec:decorative xmlns:adec="http://schemas.microsoft.com/office/drawing/2017/decorative" val="1"/>
              </a:ext>
            </a:extLst>
          </p:cNvPr>
          <p:cNvSpPr/>
          <p:nvPr userDrawn="1"/>
        </p:nvSpPr>
        <p:spPr>
          <a:xfrm>
            <a:off x="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Picture Placeholder 6">
            <a:extLst>
              <a:ext uri="{FF2B5EF4-FFF2-40B4-BE49-F238E27FC236}">
                <a16:creationId xmlns:a16="http://schemas.microsoft.com/office/drawing/2014/main" id="{043398AF-B101-4BBC-9DEC-D84DFFCAA97B}"/>
              </a:ext>
            </a:extLst>
          </p:cNvPr>
          <p:cNvSpPr>
            <a:spLocks noGrp="1"/>
          </p:cNvSpPr>
          <p:nvPr>
            <p:ph type="pic" sz="quarter" idx="17" hasCustomPrompt="1"/>
          </p:nvPr>
        </p:nvSpPr>
        <p:spPr>
          <a:xfrm>
            <a:off x="974725" y="2"/>
            <a:ext cx="9093200" cy="5705475"/>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8166266" y="2257065"/>
            <a:ext cx="4025735"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itle 1"/>
          <p:cNvSpPr>
            <a:spLocks noGrp="1"/>
          </p:cNvSpPr>
          <p:nvPr>
            <p:ph type="title" hasCustomPrompt="1"/>
          </p:nvPr>
        </p:nvSpPr>
        <p:spPr>
          <a:xfrm>
            <a:off x="6971552" y="1601604"/>
            <a:ext cx="4684491" cy="1899800"/>
          </a:xfrm>
          <a:prstGeom prst="rect">
            <a:avLst/>
          </a:prstGeom>
          <a:solidFill>
            <a:schemeClr val="bg1"/>
          </a:solidFill>
        </p:spPr>
        <p:txBody>
          <a:bodyPr lIns="273600" tIns="1800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11" name="Content Placeholder 6">
            <a:extLst>
              <a:ext uri="{FF2B5EF4-FFF2-40B4-BE49-F238E27FC236}">
                <a16:creationId xmlns:a16="http://schemas.microsoft.com/office/drawing/2014/main" id="{38256B0E-5F5C-094C-858F-44441C2ED7EE}"/>
              </a:ext>
            </a:extLst>
          </p:cNvPr>
          <p:cNvSpPr>
            <a:spLocks noGrp="1"/>
          </p:cNvSpPr>
          <p:nvPr>
            <p:ph sz="quarter" idx="16" hasCustomPrompt="1"/>
          </p:nvPr>
        </p:nvSpPr>
        <p:spPr>
          <a:xfrm>
            <a:off x="6971554" y="3448324"/>
            <a:ext cx="4684489" cy="2852603"/>
          </a:xfrm>
          <a:prstGeom prst="rect">
            <a:avLst/>
          </a:prstGeom>
          <a:solidFill>
            <a:schemeClr val="bg1"/>
          </a:solidFill>
        </p:spPr>
        <p:txBody>
          <a:bodyPr lIns="27360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685800">
              <a:buClrTx/>
              <a:defRPr/>
            </a:pPr>
            <a:fld id="{E8901B88-A952-2044-9F37-BB636F0880BE}" type="slidenum">
              <a:rPr lang="en-US" kern="1200" smtClean="0">
                <a:solidFill>
                  <a:srgbClr val="000000"/>
                </a:solidFill>
              </a:rPr>
              <a:pPr defTabSz="685800">
                <a:buClrTx/>
                <a:defRPr/>
              </a:pPr>
              <a:t>‹#›</a:t>
            </a:fld>
            <a:endParaRPr lang="en-US" kern="1200">
              <a:solidFill>
                <a:srgbClr val="000000"/>
              </a:solidFill>
            </a:endParaRPr>
          </a:p>
        </p:txBody>
      </p:sp>
      <p:cxnSp>
        <p:nvCxnSpPr>
          <p:cNvPr id="16" name="Straight Connector 15">
            <a:extLst>
              <a:ext uri="{FF2B5EF4-FFF2-40B4-BE49-F238E27FC236}">
                <a16:creationId xmlns:a16="http://schemas.microsoft.com/office/drawing/2014/main" id="{40FC61BE-60FD-9F4B-89C7-4C1733B8C598}"/>
              </a:ext>
              <a:ext uri="{C183D7F6-B498-43B3-948B-1728B52AA6E4}">
                <adec:decorative xmlns:adec="http://schemas.microsoft.com/office/drawing/2017/decorative" val="1"/>
              </a:ext>
            </a:extLst>
          </p:cNvPr>
          <p:cNvCxnSpPr/>
          <p:nvPr userDrawn="1"/>
        </p:nvCxnSpPr>
        <p:spPr>
          <a:xfrm>
            <a:off x="11686759" y="1601603"/>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4863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7410849-7EC9-46FE-8DED-8D2C5CC835FB}"/>
              </a:ext>
            </a:extLst>
          </p:cNvPr>
          <p:cNvPicPr>
            <a:picLocks noChangeAspect="1"/>
          </p:cNvPicPr>
          <p:nvPr userDrawn="1"/>
        </p:nvPicPr>
        <p:blipFill>
          <a:blip r:embed="rId3"/>
          <a:stretch>
            <a:fillRect/>
          </a:stretch>
        </p:blipFill>
        <p:spPr>
          <a:xfrm>
            <a:off x="1968122" y="0"/>
            <a:ext cx="10223879" cy="6858000"/>
          </a:xfrm>
          <a:prstGeom prst="rect">
            <a:avLst/>
          </a:prstGeom>
        </p:spPr>
      </p:pic>
      <p:sp>
        <p:nvSpPr>
          <p:cNvPr id="2" name="Title 1"/>
          <p:cNvSpPr>
            <a:spLocks noGrp="1"/>
          </p:cNvSpPr>
          <p:nvPr>
            <p:ph type="title"/>
          </p:nvPr>
        </p:nvSpPr>
        <p:spPr>
          <a:xfrm>
            <a:off x="1017920" y="586288"/>
            <a:ext cx="4182351" cy="2369187"/>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7552" y="566928"/>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6" name="Subtitle 2"/>
          <p:cNvSpPr>
            <a:spLocks noGrp="1"/>
          </p:cNvSpPr>
          <p:nvPr>
            <p:ph type="subTitle" idx="1"/>
          </p:nvPr>
        </p:nvSpPr>
        <p:spPr>
          <a:xfrm>
            <a:off x="1017951" y="2955475"/>
            <a:ext cx="4180855" cy="1253935"/>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solidFill>
                  <a:schemeClr val="bg1"/>
                </a:solidFill>
              </a:defRPr>
            </a:lvl1pPr>
          </a:lstStyle>
          <a:p>
            <a:pPr defTabSz="685800">
              <a:buClrTx/>
              <a:defRPr/>
            </a:pPr>
            <a:fld id="{3A223C01-11D7-E049-8252-D38AEC7B21E1}" type="slidenum">
              <a:rPr lang="en-US" kern="1200" smtClean="0">
                <a:solidFill>
                  <a:srgbClr val="FFFFFF"/>
                </a:solidFill>
              </a:rPr>
              <a:pPr defTabSz="685800">
                <a:buClrTx/>
                <a:defRPr/>
              </a:pPr>
              <a:t>‹#›</a:t>
            </a:fld>
            <a:endParaRPr lang="en-US" kern="1200" dirty="0">
              <a:solidFill>
                <a:srgbClr val="FFFFFF"/>
              </a:solidFill>
            </a:endParaRPr>
          </a:p>
        </p:txBody>
      </p:sp>
    </p:spTree>
    <p:extLst>
      <p:ext uri="{BB962C8B-B14F-4D97-AF65-F5344CB8AC3E}">
        <p14:creationId xmlns:p14="http://schemas.microsoft.com/office/powerpoint/2010/main" val="18429955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F922B5C-BA05-9E4D-8439-B23F209A3742}"/>
              </a:ext>
            </a:extLst>
          </p:cNvPr>
          <p:cNvSpPr/>
          <p:nvPr/>
        </p:nvSpPr>
        <p:spPr>
          <a:xfrm>
            <a:off x="2028826" y="0"/>
            <a:ext cx="1016317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5" name="Straight Connector 4">
            <a:extLst>
              <a:ext uri="{FF2B5EF4-FFF2-40B4-BE49-F238E27FC236}">
                <a16:creationId xmlns:a16="http://schemas.microsoft.com/office/drawing/2014/main" id="{FC347114-1E37-9846-A432-8906A41702B0}"/>
              </a:ext>
            </a:extLst>
          </p:cNvPr>
          <p:cNvCxnSpPr>
            <a:cxnSpLocks/>
          </p:cNvCxnSpPr>
          <p:nvPr/>
        </p:nvCxnSpPr>
        <p:spPr>
          <a:xfrm flipV="1">
            <a:off x="992188" y="1706563"/>
            <a:ext cx="0" cy="2887662"/>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D630512D-8768-8140-AE61-8D3F982A0577}"/>
              </a:ext>
            </a:extLst>
          </p:cNvPr>
          <p:cNvSpPr>
            <a:spLocks noGrp="1"/>
          </p:cNvSpPr>
          <p:nvPr>
            <p:ph type="sldNum" sz="quarter" idx="10"/>
          </p:nvPr>
        </p:nvSpPr>
        <p:spPr/>
        <p:txBody>
          <a:bodyPr/>
          <a:lstStyle>
            <a:lvl1pPr>
              <a:defRPr/>
            </a:lvl1pPr>
          </a:lstStyle>
          <a:p>
            <a:pPr defTabSz="685800">
              <a:buClrTx/>
              <a:defRPr/>
            </a:pPr>
            <a:fld id="{C7D9D03B-B0CE-F149-B9E8-CD52DE1054E7}" type="slidenum">
              <a:rPr lang="en-US" kern="1200" smtClean="0">
                <a:solidFill>
                  <a:srgbClr val="000000"/>
                </a:solidFill>
              </a:rPr>
              <a:pPr defTabSz="685800">
                <a:buClrTx/>
                <a:defRPr/>
              </a:pPr>
              <a:t>‹#›</a:t>
            </a:fld>
            <a:endParaRPr lang="en-US" kern="1200">
              <a:solidFill>
                <a:srgbClr val="000000"/>
              </a:solidFill>
            </a:endParaRPr>
          </a:p>
        </p:txBody>
      </p:sp>
      <p:sp>
        <p:nvSpPr>
          <p:cNvPr id="2" name="Rectangle 1">
            <a:extLst>
              <a:ext uri="{FF2B5EF4-FFF2-40B4-BE49-F238E27FC236}">
                <a16:creationId xmlns:a16="http://schemas.microsoft.com/office/drawing/2014/main" id="{898DE12B-F318-0044-A300-BB4D3DE09E68}"/>
              </a:ext>
            </a:extLst>
          </p:cNvPr>
          <p:cNvSpPr/>
          <p:nvPr userDrawn="1"/>
        </p:nvSpPr>
        <p:spPr>
          <a:xfrm>
            <a:off x="1035170" y="1701800"/>
            <a:ext cx="6858759" cy="28876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Title 1">
            <a:extLst>
              <a:ext uri="{FF2B5EF4-FFF2-40B4-BE49-F238E27FC236}">
                <a16:creationId xmlns:a16="http://schemas.microsoft.com/office/drawing/2014/main" id="{D8E748F9-4DD9-C84B-BA2C-5BA2008DB998}"/>
              </a:ext>
            </a:extLst>
          </p:cNvPr>
          <p:cNvSpPr>
            <a:spLocks noGrp="1"/>
          </p:cNvSpPr>
          <p:nvPr>
            <p:ph type="title" hasCustomPrompt="1"/>
          </p:nvPr>
        </p:nvSpPr>
        <p:spPr>
          <a:xfrm>
            <a:off x="1035171" y="1701800"/>
            <a:ext cx="6901736" cy="2887662"/>
          </a:xfrm>
          <a:prstGeom prst="rect">
            <a:avLst/>
          </a:prstGeom>
          <a:solidFill>
            <a:schemeClr val="bg1"/>
          </a:solidFill>
        </p:spPr>
        <p:txBody>
          <a:bodyPr lIns="273600" tIns="180000" rIns="182880" bIns="46800" anchor="ctr" anchorCtr="0">
            <a:normAutofit/>
          </a:bodyPr>
          <a:lstStyle>
            <a:lvl1pPr>
              <a:defRPr sz="4050">
                <a:latin typeface="Arial" panose="020B0604020202020204" pitchFamily="34" charset="0"/>
                <a:cs typeface="Arial" panose="020B0604020202020204" pitchFamily="34" charset="0"/>
              </a:defRPr>
            </a:lvl1pPr>
          </a:lstStyle>
          <a:p>
            <a:r>
              <a:rPr lang="en-US" dirty="0"/>
              <a:t>Click to edit Divider title style</a:t>
            </a:r>
          </a:p>
        </p:txBody>
      </p:sp>
    </p:spTree>
    <p:extLst>
      <p:ext uri="{BB962C8B-B14F-4D97-AF65-F5344CB8AC3E}">
        <p14:creationId xmlns:p14="http://schemas.microsoft.com/office/powerpoint/2010/main" val="17710423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3" name="Picture 3" descr="Pearson Logo&#10;&#10;Description automatically generated with medium confidence">
            <a:extLst>
              <a:ext uri="{FF2B5EF4-FFF2-40B4-BE49-F238E27FC236}">
                <a16:creationId xmlns:a16="http://schemas.microsoft.com/office/drawing/2014/main" id="{08A350FE-0EC2-E14A-9D3E-CB51507DCC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4613" y="1432628"/>
            <a:ext cx="4387851"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DF612D3-C737-F54B-B339-E0F7609EDD5A}"/>
              </a:ext>
            </a:extLst>
          </p:cNvPr>
          <p:cNvSpPr txBox="1"/>
          <p:nvPr userDrawn="1"/>
        </p:nvSpPr>
        <p:spPr>
          <a:xfrm>
            <a:off x="5464886" y="2122079"/>
            <a:ext cx="1183341" cy="161583"/>
          </a:xfrm>
          <a:prstGeom prst="rect">
            <a:avLst/>
          </a:prstGeom>
          <a:noFill/>
        </p:spPr>
        <p:txBody>
          <a:bodyPr wrap="square" rtlCol="0">
            <a:spAutoFit/>
          </a:bodyPr>
          <a:lstStyle/>
          <a:p>
            <a:pPr marL="0" marR="0" lvl="0" indent="0" algn="ctr" defTabSz="685800" rtl="0" eaLnBrk="0" fontAlgn="base" latinLnBrk="0" hangingPunct="0">
              <a:lnSpc>
                <a:spcPct val="100000"/>
              </a:lnSpc>
              <a:spcBef>
                <a:spcPct val="0"/>
              </a:spcBef>
              <a:spcAft>
                <a:spcPct val="0"/>
              </a:spcAft>
              <a:buClrTx/>
              <a:buSzTx/>
              <a:buFontTx/>
              <a:buNone/>
              <a:tabLst/>
              <a:defRPr/>
            </a:pPr>
            <a:r>
              <a:rPr kumimoji="0" lang="en-US" sz="450" b="0" i="0" u="none" strike="noStrike" kern="1200" cap="none" spc="0" normalizeH="0" baseline="0" noProof="0" dirty="0">
                <a:ln>
                  <a:noFill/>
                </a:ln>
                <a:solidFill>
                  <a:srgbClr val="007FA3"/>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End of presentation</a:t>
            </a:r>
          </a:p>
        </p:txBody>
      </p:sp>
      <p:sp>
        <p:nvSpPr>
          <p:cNvPr id="4" name="Slide Number Placeholder 5">
            <a:extLst>
              <a:ext uri="{FF2B5EF4-FFF2-40B4-BE49-F238E27FC236}">
                <a16:creationId xmlns:a16="http://schemas.microsoft.com/office/drawing/2014/main" id="{290F0966-B511-B84F-9F28-A57A718120A8}"/>
              </a:ext>
            </a:extLst>
          </p:cNvPr>
          <p:cNvSpPr>
            <a:spLocks noGrp="1"/>
          </p:cNvSpPr>
          <p:nvPr>
            <p:ph type="sldNum" sz="quarter" idx="10"/>
          </p:nvPr>
        </p:nvSpPr>
        <p:spPr/>
        <p:txBody>
          <a:bodyPr/>
          <a:lstStyle>
            <a:lvl1pPr>
              <a:defRPr/>
            </a:lvl1pPr>
          </a:lstStyle>
          <a:p>
            <a:pPr defTabSz="685800">
              <a:buClrTx/>
              <a:defRPr/>
            </a:pPr>
            <a:fld id="{CE280C5F-12B6-0A4C-9B93-F09F5C5E9F87}"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487245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08760E-2A64-6C42-8F96-E7682515D21A}"/>
              </a:ext>
              <a:ext uri="{C183D7F6-B498-43B3-948B-1728B52AA6E4}">
                <adec:decorative xmlns:adec="http://schemas.microsoft.com/office/drawing/2017/decorative" val="1"/>
              </a:ext>
            </a:extLst>
          </p:cNvPr>
          <p:cNvPicPr>
            <a:picLocks noChangeAspect="1"/>
          </p:cNvPicPr>
          <p:nvPr userDrawn="1"/>
        </p:nvPicPr>
        <p:blipFill rotWithShape="1">
          <a:blip r:embed="rId2"/>
          <a:srcRect/>
          <a:stretch/>
        </p:blipFill>
        <p:spPr>
          <a:xfrm>
            <a:off x="1905000" y="0"/>
            <a:ext cx="10287000" cy="6858000"/>
          </a:xfrm>
          <a:prstGeom prst="rect">
            <a:avLst/>
          </a:prstGeom>
        </p:spPr>
      </p:pic>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9013" y="565150"/>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26270" y="577852"/>
            <a:ext cx="4180852" cy="2377623"/>
          </a:xfrm>
          <a:prstGeom prst="rect">
            <a:avLst/>
          </a:prstGeom>
          <a:solidFill>
            <a:schemeClr val="bg1"/>
          </a:solidFill>
        </p:spPr>
        <p:txBody>
          <a:bodyPr lIns="273600" tIns="180000" bIns="468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6" name="Subtitle 2"/>
          <p:cNvSpPr>
            <a:spLocks noGrp="1"/>
          </p:cNvSpPr>
          <p:nvPr>
            <p:ph type="subTitle" idx="1"/>
          </p:nvPr>
        </p:nvSpPr>
        <p:spPr>
          <a:xfrm>
            <a:off x="1026269" y="2955475"/>
            <a:ext cx="4180853" cy="1246547"/>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lvl1pPr>
          </a:lstStyle>
          <a:p>
            <a:pPr defTabSz="685800">
              <a:buClrTx/>
              <a:defRPr/>
            </a:pPr>
            <a:fld id="{3A223C01-11D7-E049-8252-D38AEC7B21E1}" type="slidenum">
              <a:rPr lang="en-US" kern="1200" smtClean="0">
                <a:solidFill>
                  <a:srgbClr val="000000"/>
                </a:solidFill>
              </a:rPr>
              <a:pPr defTabSz="685800">
                <a:buClrTx/>
                <a:defRPr/>
              </a:pPr>
              <a:t>‹#›</a:t>
            </a:fld>
            <a:endParaRPr lang="en-US" kern="1200" dirty="0">
              <a:solidFill>
                <a:srgbClr val="000000"/>
              </a:solidFill>
            </a:endParaRPr>
          </a:p>
        </p:txBody>
      </p:sp>
    </p:spTree>
    <p:extLst>
      <p:ext uri="{BB962C8B-B14F-4D97-AF65-F5344CB8AC3E}">
        <p14:creationId xmlns:p14="http://schemas.microsoft.com/office/powerpoint/2010/main" val="692925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EW Title Slide 1.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E5570E7-1A1D-4113-8CB6-4C73458688FA}"/>
              </a:ext>
            </a:extLst>
          </p:cNvPr>
          <p:cNvSpPr>
            <a:spLocks noGrp="1"/>
          </p:cNvSpPr>
          <p:nvPr>
            <p:ph type="pic" sz="quarter" idx="11" hasCustomPrompt="1"/>
          </p:nvPr>
        </p:nvSpPr>
        <p:spPr>
          <a:xfrm>
            <a:off x="2273301" y="0"/>
            <a:ext cx="9918700" cy="6853238"/>
          </a:xfrm>
          <a:prstGeom prst="rect">
            <a:avLst/>
          </a:prstGeom>
          <a:solidFill>
            <a:srgbClr val="A3ACAC"/>
          </a:solidFill>
        </p:spPr>
        <p:txBody>
          <a:bodyPr anchor="ctr"/>
          <a:lstStyle>
            <a:lvl1pPr marL="0" indent="0" algn="ctr">
              <a:buNone/>
              <a:defRPr/>
            </a:lvl1pPr>
          </a:lstStyle>
          <a:p>
            <a:r>
              <a:rPr lang="en-US" dirty="0"/>
              <a:t>Click to insert picture </a:t>
            </a:r>
          </a:p>
        </p:txBody>
      </p:sp>
      <p:sp>
        <p:nvSpPr>
          <p:cNvPr id="2" name="Title 1"/>
          <p:cNvSpPr>
            <a:spLocks noGrp="1"/>
          </p:cNvSpPr>
          <p:nvPr>
            <p:ph type="title"/>
          </p:nvPr>
        </p:nvSpPr>
        <p:spPr>
          <a:xfrm>
            <a:off x="1021949" y="576943"/>
            <a:ext cx="4061216" cy="2389778"/>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6" name="Subtitle 2"/>
          <p:cNvSpPr>
            <a:spLocks noGrp="1"/>
          </p:cNvSpPr>
          <p:nvPr>
            <p:ph type="subTitle" idx="1"/>
          </p:nvPr>
        </p:nvSpPr>
        <p:spPr>
          <a:xfrm>
            <a:off x="1021950" y="2966723"/>
            <a:ext cx="4058485" cy="1275079"/>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9013" y="565150"/>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lvl1pPr>
          </a:lstStyle>
          <a:p>
            <a:pPr defTabSz="685800">
              <a:buClrTx/>
              <a:defRPr/>
            </a:pPr>
            <a:fld id="{3A223C01-11D7-E049-8252-D38AEC7B21E1}" type="slidenum">
              <a:rPr lang="en-US" kern="1200" smtClean="0">
                <a:solidFill>
                  <a:srgbClr val="000000"/>
                </a:solidFill>
              </a:rPr>
              <a:pPr defTabSz="685800">
                <a:buClrTx/>
                <a:defRPr/>
              </a:pPr>
              <a:t>‹#›</a:t>
            </a:fld>
            <a:endParaRPr lang="en-US" kern="1200" dirty="0">
              <a:solidFill>
                <a:srgbClr val="000000"/>
              </a:solidFill>
            </a:endParaRPr>
          </a:p>
        </p:txBody>
      </p:sp>
    </p:spTree>
    <p:extLst>
      <p:ext uri="{BB962C8B-B14F-4D97-AF65-F5344CB8AC3E}">
        <p14:creationId xmlns:p14="http://schemas.microsoft.com/office/powerpoint/2010/main" val="3683425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36BB36-3C99-C34C-B289-33A3A2B0EC2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893506" y="2"/>
            <a:ext cx="10298495" cy="6869151"/>
          </a:xfrm>
          <a:prstGeom prst="rect">
            <a:avLst/>
          </a:prstGeom>
        </p:spPr>
      </p:pic>
      <p:sp>
        <p:nvSpPr>
          <p:cNvPr id="4" name="Rectangle 3">
            <a:extLst>
              <a:ext uri="{FF2B5EF4-FFF2-40B4-BE49-F238E27FC236}">
                <a16:creationId xmlns:a16="http://schemas.microsoft.com/office/drawing/2014/main" id="{3D34DD50-A150-F346-8CA6-DC3DFA468690}"/>
              </a:ext>
              <a:ext uri="{C183D7F6-B498-43B3-948B-1728B52AA6E4}">
                <adec:decorative xmlns:adec="http://schemas.microsoft.com/office/drawing/2017/decorative" val="1"/>
              </a:ext>
            </a:extLst>
          </p:cNvPr>
          <p:cNvSpPr/>
          <p:nvPr/>
        </p:nvSpPr>
        <p:spPr>
          <a:xfrm>
            <a:off x="2" y="2244727"/>
            <a:ext cx="4041775" cy="46132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Picture 4">
            <a:extLst>
              <a:ext uri="{FF2B5EF4-FFF2-40B4-BE49-F238E27FC236}">
                <a16:creationId xmlns:a16="http://schemas.microsoft.com/office/drawing/2014/main" id="{E2D351A7-A44D-7745-8C4C-03503B3DB031}"/>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E17D1088-45D1-4D4A-9A89-7D61BA508D4A}"/>
              </a:ext>
              <a:ext uri="{C183D7F6-B498-43B3-948B-1728B52AA6E4}">
                <adec:decorative xmlns:adec="http://schemas.microsoft.com/office/drawing/2017/decorative" val="1"/>
              </a:ext>
            </a:extLst>
          </p:cNvPr>
          <p:cNvCxnSpPr>
            <a:cxnSpLocks/>
          </p:cNvCxnSpPr>
          <p:nvPr/>
        </p:nvCxnSpPr>
        <p:spPr>
          <a:xfrm>
            <a:off x="433388" y="1695450"/>
            <a:ext cx="0" cy="460216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ctrTitle"/>
          </p:nvPr>
        </p:nvSpPr>
        <p:spPr>
          <a:xfrm>
            <a:off x="465590" y="1695450"/>
            <a:ext cx="4216580" cy="3359876"/>
          </a:xfrm>
          <a:prstGeom prst="rect">
            <a:avLst/>
          </a:prstGeom>
          <a:solidFill>
            <a:schemeClr val="bg1"/>
          </a:solidFill>
        </p:spPr>
        <p:txBody>
          <a:bodyPr lIns="273600" tIns="180000" rIns="91440" bIns="4680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65591" y="5055328"/>
            <a:ext cx="4216580" cy="1234349"/>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10" name="Slide Number Placeholder 5">
            <a:extLst>
              <a:ext uri="{FF2B5EF4-FFF2-40B4-BE49-F238E27FC236}">
                <a16:creationId xmlns:a16="http://schemas.microsoft.com/office/drawing/2014/main" id="{F0BB4A60-29F7-3D4E-A51D-D6FF11ABE4BF}"/>
              </a:ext>
            </a:extLst>
          </p:cNvPr>
          <p:cNvSpPr>
            <a:spLocks noGrp="1"/>
          </p:cNvSpPr>
          <p:nvPr>
            <p:ph type="sldNum" sz="quarter" idx="10"/>
          </p:nvPr>
        </p:nvSpPr>
        <p:spPr/>
        <p:txBody>
          <a:bodyPr/>
          <a:lstStyle>
            <a:lvl1pPr>
              <a:defRPr>
                <a:solidFill>
                  <a:schemeClr val="bg1"/>
                </a:solidFill>
              </a:defRPr>
            </a:lvl1pPr>
          </a:lstStyle>
          <a:p>
            <a:pPr defTabSz="685800">
              <a:buClrTx/>
              <a:defRPr/>
            </a:pPr>
            <a:fld id="{6D3964CD-E85C-F247-89D1-B35C7FB7DD23}" type="slidenum">
              <a:rPr lang="en-US" kern="1200" smtClean="0">
                <a:solidFill>
                  <a:srgbClr val="FFFFFF"/>
                </a:solidFill>
              </a:rPr>
              <a:pPr defTabSz="685800">
                <a:buClrTx/>
                <a:defRPr/>
              </a:pPr>
              <a:t>‹#›</a:t>
            </a:fld>
            <a:endParaRPr lang="en-US" kern="1200" dirty="0">
              <a:solidFill>
                <a:srgbClr val="FFFFFF"/>
              </a:solidFill>
            </a:endParaRPr>
          </a:p>
        </p:txBody>
      </p:sp>
    </p:spTree>
    <p:extLst>
      <p:ext uri="{BB962C8B-B14F-4D97-AF65-F5344CB8AC3E}">
        <p14:creationId xmlns:p14="http://schemas.microsoft.com/office/powerpoint/2010/main" val="2839066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EW Title slide 2.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D34DD50-A150-F346-8CA6-DC3DFA468690}"/>
              </a:ext>
              <a:ext uri="{C183D7F6-B498-43B3-948B-1728B52AA6E4}">
                <adec:decorative xmlns:adec="http://schemas.microsoft.com/office/drawing/2017/decorative" val="1"/>
              </a:ext>
            </a:extLst>
          </p:cNvPr>
          <p:cNvSpPr/>
          <p:nvPr/>
        </p:nvSpPr>
        <p:spPr>
          <a:xfrm>
            <a:off x="2" y="2244727"/>
            <a:ext cx="4041775" cy="46132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Picture Placeholder 4">
            <a:extLst>
              <a:ext uri="{FF2B5EF4-FFF2-40B4-BE49-F238E27FC236}">
                <a16:creationId xmlns:a16="http://schemas.microsoft.com/office/drawing/2014/main" id="{9A1F898B-FAE9-4D86-960F-90B653B5180B}"/>
              </a:ext>
            </a:extLst>
          </p:cNvPr>
          <p:cNvSpPr>
            <a:spLocks noGrp="1"/>
          </p:cNvSpPr>
          <p:nvPr>
            <p:ph type="pic" sz="quarter" idx="11" hasCustomPrompt="1"/>
          </p:nvPr>
        </p:nvSpPr>
        <p:spPr>
          <a:xfrm>
            <a:off x="2217739" y="0"/>
            <a:ext cx="9974261" cy="6858000"/>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2" name="Title 1"/>
          <p:cNvSpPr>
            <a:spLocks noGrp="1"/>
          </p:cNvSpPr>
          <p:nvPr>
            <p:ph type="ctrTitle"/>
          </p:nvPr>
        </p:nvSpPr>
        <p:spPr>
          <a:xfrm>
            <a:off x="468315" y="1695452"/>
            <a:ext cx="3822192" cy="3518807"/>
          </a:xfrm>
          <a:prstGeom prst="rect">
            <a:avLst/>
          </a:prstGeom>
          <a:solidFill>
            <a:schemeClr val="bg1"/>
          </a:solidFill>
        </p:spPr>
        <p:txBody>
          <a:bodyPr lIns="273600" tIns="180000" bIns="4680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68315" y="5075400"/>
            <a:ext cx="3822192" cy="1204718"/>
          </a:xfrm>
          <a:prstGeom prst="rect">
            <a:avLst/>
          </a:prstGeom>
          <a:solidFill>
            <a:schemeClr val="bg1"/>
          </a:solidFill>
        </p:spPr>
        <p:txBody>
          <a:bodyPr lIns="273600" tIns="18288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pic>
        <p:nvPicPr>
          <p:cNvPr id="6" name="Picture 4">
            <a:extLst>
              <a:ext uri="{FF2B5EF4-FFF2-40B4-BE49-F238E27FC236}">
                <a16:creationId xmlns:a16="http://schemas.microsoft.com/office/drawing/2014/main" id="{E2D351A7-A44D-7745-8C4C-03503B3DB031}"/>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E17D1088-45D1-4D4A-9A89-7D61BA508D4A}"/>
              </a:ext>
              <a:ext uri="{C183D7F6-B498-43B3-948B-1728B52AA6E4}">
                <adec:decorative xmlns:adec="http://schemas.microsoft.com/office/drawing/2017/decorative" val="1"/>
              </a:ext>
            </a:extLst>
          </p:cNvPr>
          <p:cNvCxnSpPr>
            <a:cxnSpLocks/>
          </p:cNvCxnSpPr>
          <p:nvPr/>
        </p:nvCxnSpPr>
        <p:spPr>
          <a:xfrm>
            <a:off x="433388" y="1695450"/>
            <a:ext cx="0" cy="460216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F0BB4A60-29F7-3D4E-A51D-D6FF11ABE4BF}"/>
              </a:ext>
            </a:extLst>
          </p:cNvPr>
          <p:cNvSpPr>
            <a:spLocks noGrp="1"/>
          </p:cNvSpPr>
          <p:nvPr>
            <p:ph type="sldNum" sz="quarter" idx="10"/>
          </p:nvPr>
        </p:nvSpPr>
        <p:spPr/>
        <p:txBody>
          <a:bodyPr/>
          <a:lstStyle>
            <a:lvl1pPr>
              <a:defRPr>
                <a:solidFill>
                  <a:schemeClr val="bg1"/>
                </a:solidFill>
              </a:defRPr>
            </a:lvl1pPr>
          </a:lstStyle>
          <a:p>
            <a:pPr defTabSz="685800">
              <a:buClrTx/>
              <a:defRPr/>
            </a:pPr>
            <a:fld id="{6D3964CD-E85C-F247-89D1-B35C7FB7DD23}" type="slidenum">
              <a:rPr lang="en-US" kern="1200" smtClean="0">
                <a:solidFill>
                  <a:srgbClr val="FFFFFF"/>
                </a:solidFill>
              </a:rPr>
              <a:pPr defTabSz="685800">
                <a:buClrTx/>
                <a:defRPr/>
              </a:pPr>
              <a:t>‹#›</a:t>
            </a:fld>
            <a:endParaRPr lang="en-US" kern="1200" dirty="0">
              <a:solidFill>
                <a:srgbClr val="FFFFFF"/>
              </a:solidFill>
            </a:endParaRPr>
          </a:p>
        </p:txBody>
      </p:sp>
    </p:spTree>
    <p:extLst>
      <p:ext uri="{BB962C8B-B14F-4D97-AF65-F5344CB8AC3E}">
        <p14:creationId xmlns:p14="http://schemas.microsoft.com/office/powerpoint/2010/main" val="239291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A9EBCB-A696-8548-86C6-E4F061F88ADE}"/>
              </a:ext>
              <a:ext uri="{C183D7F6-B498-43B3-948B-1728B52AA6E4}">
                <adec:decorative xmlns:adec="http://schemas.microsoft.com/office/drawing/2017/decorative" val="1"/>
              </a:ext>
            </a:extLst>
          </p:cNvPr>
          <p:cNvPicPr>
            <a:picLocks noChangeAspect="1"/>
          </p:cNvPicPr>
          <p:nvPr userDrawn="1"/>
        </p:nvPicPr>
        <p:blipFill rotWithShape="1">
          <a:blip r:embed="rId2"/>
          <a:srcRect t="4037" r="7846" b="4507"/>
          <a:stretch/>
        </p:blipFill>
        <p:spPr>
          <a:xfrm>
            <a:off x="1993285" y="0"/>
            <a:ext cx="10198716" cy="6858000"/>
          </a:xfrm>
          <a:prstGeom prst="rect">
            <a:avLst/>
          </a:prstGeom>
        </p:spPr>
      </p:pic>
      <p:cxnSp>
        <p:nvCxnSpPr>
          <p:cNvPr id="8" name="Straight Connector 7">
            <a:extLst>
              <a:ext uri="{FF2B5EF4-FFF2-40B4-BE49-F238E27FC236}">
                <a16:creationId xmlns:a16="http://schemas.microsoft.com/office/drawing/2014/main" id="{A91430FE-6CC8-9F4B-8A9D-85A24F74470B}"/>
              </a:ext>
              <a:ext uri="{C183D7F6-B498-43B3-948B-1728B52AA6E4}">
                <adec:decorative xmlns:adec="http://schemas.microsoft.com/office/drawing/2017/decorative" val="1"/>
              </a:ext>
            </a:extLst>
          </p:cNvPr>
          <p:cNvCxnSpPr>
            <a:cxnSpLocks/>
          </p:cNvCxnSpPr>
          <p:nvPr/>
        </p:nvCxnSpPr>
        <p:spPr>
          <a:xfrm>
            <a:off x="747713" y="2225675"/>
            <a:ext cx="0" cy="4021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3" name="Title 1"/>
          <p:cNvSpPr>
            <a:spLocks noGrp="1"/>
          </p:cNvSpPr>
          <p:nvPr>
            <p:ph type="title"/>
          </p:nvPr>
        </p:nvSpPr>
        <p:spPr>
          <a:xfrm>
            <a:off x="781147" y="2225675"/>
            <a:ext cx="4368703" cy="2607582"/>
          </a:xfrm>
          <a:prstGeom prst="rect">
            <a:avLst/>
          </a:prstGeom>
          <a:solidFill>
            <a:schemeClr val="bg1"/>
          </a:solidFill>
        </p:spPr>
        <p:txBody>
          <a:bodyPr lIns="273600" tIns="180000" rIns="91440" bIns="468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4" name="Subtitle 2"/>
          <p:cNvSpPr>
            <a:spLocks noGrp="1"/>
          </p:cNvSpPr>
          <p:nvPr>
            <p:ph type="subTitle" idx="1"/>
          </p:nvPr>
        </p:nvSpPr>
        <p:spPr>
          <a:xfrm>
            <a:off x="781147" y="4702290"/>
            <a:ext cx="4368703" cy="1544525"/>
          </a:xfrm>
          <a:prstGeom prst="rect">
            <a:avLst/>
          </a:prstGeom>
          <a:solidFill>
            <a:schemeClr val="bg1"/>
          </a:solidFill>
        </p:spPr>
        <p:txBody>
          <a:bodyPr lIns="273600" anchor="t"/>
          <a:lstStyle>
            <a:lvl1pPr marL="0" indent="0" algn="l">
              <a:buNone/>
              <a:defRPr sz="135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9" name="Slide Number Placeholder 5">
            <a:extLst>
              <a:ext uri="{FF2B5EF4-FFF2-40B4-BE49-F238E27FC236}">
                <a16:creationId xmlns:a16="http://schemas.microsoft.com/office/drawing/2014/main" id="{49AD97B1-572F-EA4B-A8CE-33D28A5CBB9D}"/>
              </a:ext>
            </a:extLst>
          </p:cNvPr>
          <p:cNvSpPr>
            <a:spLocks noGrp="1"/>
          </p:cNvSpPr>
          <p:nvPr>
            <p:ph type="sldNum" sz="quarter" idx="10"/>
          </p:nvPr>
        </p:nvSpPr>
        <p:spPr/>
        <p:txBody>
          <a:bodyPr/>
          <a:lstStyle>
            <a:lvl1pPr>
              <a:defRPr/>
            </a:lvl1pPr>
          </a:lstStyle>
          <a:p>
            <a:pPr defTabSz="685800">
              <a:buClrTx/>
              <a:defRPr/>
            </a:pPr>
            <a:fld id="{F43039F2-BC33-8D49-9EC7-EBD9628392EE}" type="slidenum">
              <a:rPr lang="en-US" kern="1200" smtClean="0">
                <a:solidFill>
                  <a:srgbClr val="000000"/>
                </a:solidFill>
              </a:rPr>
              <a:pPr defTabSz="685800">
                <a:buClrTx/>
                <a:defRPr/>
              </a:pPr>
              <a:t>‹#›</a:t>
            </a:fld>
            <a:endParaRPr lang="en-US" kern="1200">
              <a:solidFill>
                <a:srgbClr val="000000"/>
              </a:solidFill>
            </a:endParaRPr>
          </a:p>
        </p:txBody>
      </p:sp>
      <p:pic>
        <p:nvPicPr>
          <p:cNvPr id="10" name="Picture 4">
            <a:extLst>
              <a:ext uri="{FF2B5EF4-FFF2-40B4-BE49-F238E27FC236}">
                <a16:creationId xmlns:a16="http://schemas.microsoft.com/office/drawing/2014/main" id="{41C34609-7271-CF4F-81B7-1D33031D91B7}"/>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4258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ew Title slide 3.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A91430FE-6CC8-9F4B-8A9D-85A24F74470B}"/>
              </a:ext>
              <a:ext uri="{C183D7F6-B498-43B3-948B-1728B52AA6E4}">
                <adec:decorative xmlns:adec="http://schemas.microsoft.com/office/drawing/2017/decorative" val="1"/>
              </a:ext>
            </a:extLst>
          </p:cNvPr>
          <p:cNvCxnSpPr>
            <a:cxnSpLocks/>
          </p:cNvCxnSpPr>
          <p:nvPr/>
        </p:nvCxnSpPr>
        <p:spPr>
          <a:xfrm>
            <a:off x="747713" y="2225675"/>
            <a:ext cx="0" cy="4021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6218FE5E-0AD1-430C-938B-9C9520E7186C}"/>
              </a:ext>
            </a:extLst>
          </p:cNvPr>
          <p:cNvSpPr>
            <a:spLocks noGrp="1"/>
          </p:cNvSpPr>
          <p:nvPr>
            <p:ph type="pic" sz="quarter" idx="11" hasCustomPrompt="1"/>
          </p:nvPr>
        </p:nvSpPr>
        <p:spPr>
          <a:xfrm>
            <a:off x="1993285" y="0"/>
            <a:ext cx="10198711" cy="6853238"/>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3" name="Title 1"/>
          <p:cNvSpPr>
            <a:spLocks noGrp="1"/>
          </p:cNvSpPr>
          <p:nvPr>
            <p:ph type="title" hasCustomPrompt="1"/>
          </p:nvPr>
        </p:nvSpPr>
        <p:spPr>
          <a:xfrm>
            <a:off x="781150" y="2225675"/>
            <a:ext cx="4368703" cy="2542268"/>
          </a:xfrm>
          <a:prstGeom prst="rect">
            <a:avLst/>
          </a:prstGeom>
          <a:solidFill>
            <a:schemeClr val="bg1"/>
          </a:solidFill>
        </p:spPr>
        <p:txBody>
          <a:bodyPr lIns="274320" tIns="180000" rIns="91440"/>
          <a:lstStyle>
            <a:lvl1pPr>
              <a:defRPr>
                <a:latin typeface="Arial" panose="020B0604020202020204" pitchFamily="34" charset="0"/>
                <a:cs typeface="Arial" panose="020B0604020202020204" pitchFamily="34" charset="0"/>
              </a:defRPr>
            </a:lvl1pPr>
          </a:lstStyle>
          <a:p>
            <a:r>
              <a:rPr lang="en-US" dirty="0"/>
              <a:t>Click to add title</a:t>
            </a:r>
          </a:p>
        </p:txBody>
      </p:sp>
      <p:sp>
        <p:nvSpPr>
          <p:cNvPr id="10" name="Subtitle 1">
            <a:extLst>
              <a:ext uri="{FF2B5EF4-FFF2-40B4-BE49-F238E27FC236}">
                <a16:creationId xmlns:a16="http://schemas.microsoft.com/office/drawing/2014/main" id="{DA5B2C57-6727-4047-AD63-87E2498B7E9B}"/>
              </a:ext>
            </a:extLst>
          </p:cNvPr>
          <p:cNvSpPr>
            <a:spLocks noGrp="1"/>
          </p:cNvSpPr>
          <p:nvPr>
            <p:ph type="body" sz="quarter" idx="12" hasCustomPrompt="1"/>
          </p:nvPr>
        </p:nvSpPr>
        <p:spPr>
          <a:xfrm>
            <a:off x="781148" y="4767944"/>
            <a:ext cx="4368701" cy="1475695"/>
          </a:xfrm>
          <a:prstGeom prst="rect">
            <a:avLst/>
          </a:prstGeom>
          <a:solidFill>
            <a:schemeClr val="bg1"/>
          </a:solidFill>
        </p:spPr>
        <p:txBody>
          <a:bodyPr lIns="182880" tIns="91440"/>
          <a:lstStyle>
            <a:lvl1pPr marL="0" indent="0">
              <a:buNone/>
              <a:defRPr>
                <a:latin typeface="Arial" panose="020B0604020202020204" pitchFamily="34" charset="0"/>
                <a:cs typeface="Arial" panose="020B0604020202020204" pitchFamily="34" charset="0"/>
              </a:defRPr>
            </a:lvl1pPr>
          </a:lstStyle>
          <a:p>
            <a:pPr lvl="0"/>
            <a:r>
              <a:rPr lang="en-US" dirty="0"/>
              <a:t>Click to add subtitle</a:t>
            </a:r>
          </a:p>
        </p:txBody>
      </p:sp>
      <p:sp>
        <p:nvSpPr>
          <p:cNvPr id="9" name="Slide Number Placeholder 5">
            <a:extLst>
              <a:ext uri="{FF2B5EF4-FFF2-40B4-BE49-F238E27FC236}">
                <a16:creationId xmlns:a16="http://schemas.microsoft.com/office/drawing/2014/main" id="{49AD97B1-572F-EA4B-A8CE-33D28A5CBB9D}"/>
              </a:ext>
            </a:extLst>
          </p:cNvPr>
          <p:cNvSpPr>
            <a:spLocks noGrp="1"/>
          </p:cNvSpPr>
          <p:nvPr>
            <p:ph type="sldNum" sz="quarter" idx="10"/>
          </p:nvPr>
        </p:nvSpPr>
        <p:spPr/>
        <p:txBody>
          <a:bodyPr/>
          <a:lstStyle>
            <a:lvl1pPr>
              <a:defRPr/>
            </a:lvl1pPr>
          </a:lstStyle>
          <a:p>
            <a:pPr defTabSz="685800">
              <a:buClrTx/>
              <a:defRPr/>
            </a:pPr>
            <a:fld id="{F43039F2-BC33-8D49-9EC7-EBD9628392EE}" type="slidenum">
              <a:rPr lang="en-US" kern="1200" smtClean="0">
                <a:solidFill>
                  <a:srgbClr val="000000"/>
                </a:solidFill>
              </a:rPr>
              <a:pPr defTabSz="685800">
                <a:buClrTx/>
                <a:defRPr/>
              </a:pPr>
              <a:t>‹#›</a:t>
            </a:fld>
            <a:endParaRPr lang="en-US" kern="1200">
              <a:solidFill>
                <a:srgbClr val="000000"/>
              </a:solidFill>
            </a:endParaRPr>
          </a:p>
        </p:txBody>
      </p:sp>
      <p:pic>
        <p:nvPicPr>
          <p:cNvPr id="11" name="Picture 4">
            <a:extLst>
              <a:ext uri="{FF2B5EF4-FFF2-40B4-BE49-F238E27FC236}">
                <a16:creationId xmlns:a16="http://schemas.microsoft.com/office/drawing/2014/main" id="{14C4704F-102A-4849-99D0-8B121C3F8209}"/>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1404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F49AB9-ED06-5D4A-B185-0CD59BD7AAA7}"/>
              </a:ext>
              <a:ext uri="{C183D7F6-B498-43B3-948B-1728B52AA6E4}">
                <adec:decorative xmlns:adec="http://schemas.microsoft.com/office/drawing/2017/decorative" val="1"/>
              </a:ext>
            </a:extLst>
          </p:cNvPr>
          <p:cNvSpPr/>
          <p:nvPr/>
        </p:nvSpPr>
        <p:spPr>
          <a:xfrm>
            <a:off x="1984377" y="0"/>
            <a:ext cx="10207625" cy="6858000"/>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2D6C6F61-BA41-144D-B6FE-E8A9E2E4B8C0}"/>
              </a:ext>
              <a:ext uri="{C183D7F6-B498-43B3-948B-1728B52AA6E4}">
                <adec:decorative xmlns:adec="http://schemas.microsoft.com/office/drawing/2017/decorative" val="1"/>
              </a:ext>
            </a:extLst>
          </p:cNvPr>
          <p:cNvPicPr>
            <a:picLocks noChangeAspect="1"/>
          </p:cNvPicPr>
          <p:nvPr userDrawn="1"/>
        </p:nvPicPr>
        <p:blipFill rotWithShape="1">
          <a:blip r:embed="rId2"/>
          <a:srcRect l="13571" t="30062" r="25128" b="11244"/>
          <a:stretch/>
        </p:blipFill>
        <p:spPr>
          <a:xfrm>
            <a:off x="1" y="1669774"/>
            <a:ext cx="8156577" cy="5188226"/>
          </a:xfrm>
          <a:prstGeom prst="rect">
            <a:avLst/>
          </a:prstGeom>
        </p:spPr>
      </p:pic>
      <p:sp>
        <p:nvSpPr>
          <p:cNvPr id="13" name="Title 1"/>
          <p:cNvSpPr>
            <a:spLocks noGrp="1"/>
          </p:cNvSpPr>
          <p:nvPr>
            <p:ph type="ctrTitle" hasCustomPrompt="1"/>
          </p:nvPr>
        </p:nvSpPr>
        <p:spPr>
          <a:xfrm>
            <a:off x="7515421" y="577852"/>
            <a:ext cx="3597488" cy="3431247"/>
          </a:xfrm>
          <a:prstGeom prst="rect">
            <a:avLst/>
          </a:prstGeom>
          <a:solidFill>
            <a:schemeClr val="bg1"/>
          </a:solidFill>
        </p:spPr>
        <p:txBody>
          <a:bodyPr lIns="273600" tIns="27432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add title</a:t>
            </a:r>
          </a:p>
        </p:txBody>
      </p:sp>
      <p:sp>
        <p:nvSpPr>
          <p:cNvPr id="21" name="Subtitle 2"/>
          <p:cNvSpPr>
            <a:spLocks noGrp="1"/>
          </p:cNvSpPr>
          <p:nvPr>
            <p:ph type="subTitle" idx="1"/>
          </p:nvPr>
        </p:nvSpPr>
        <p:spPr>
          <a:xfrm>
            <a:off x="7515422" y="4013859"/>
            <a:ext cx="3597487" cy="1158216"/>
          </a:xfrm>
          <a:prstGeom prst="rect">
            <a:avLst/>
          </a:prstGeom>
          <a:solidFill>
            <a:schemeClr val="bg1"/>
          </a:solidFill>
        </p:spPr>
        <p:txBody>
          <a:bodyPr lIns="273600" rIns="900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cxnSp>
        <p:nvCxnSpPr>
          <p:cNvPr id="6" name="Straight Connector 5">
            <a:extLst>
              <a:ext uri="{FF2B5EF4-FFF2-40B4-BE49-F238E27FC236}">
                <a16:creationId xmlns:a16="http://schemas.microsoft.com/office/drawing/2014/main" id="{E2D77FD4-D276-424C-88E8-25E8B8431904}"/>
              </a:ext>
              <a:ext uri="{C183D7F6-B498-43B3-948B-1728B52AA6E4}">
                <adec:decorative xmlns:adec="http://schemas.microsoft.com/office/drawing/2017/decorative" val="1"/>
              </a:ext>
            </a:extLst>
          </p:cNvPr>
          <p:cNvCxnSpPr>
            <a:cxnSpLocks/>
          </p:cNvCxnSpPr>
          <p:nvPr userDrawn="1"/>
        </p:nvCxnSpPr>
        <p:spPr>
          <a:xfrm>
            <a:off x="11139489" y="568325"/>
            <a:ext cx="0" cy="460375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EFAE6E9B-DFFB-9D4C-884F-65F4D0A124E3}"/>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lide Number Placeholder 5">
            <a:extLst>
              <a:ext uri="{FF2B5EF4-FFF2-40B4-BE49-F238E27FC236}">
                <a16:creationId xmlns:a16="http://schemas.microsoft.com/office/drawing/2014/main" id="{311C53FD-8B93-304B-A4BA-37BE3ED828F3}"/>
              </a:ext>
            </a:extLst>
          </p:cNvPr>
          <p:cNvSpPr>
            <a:spLocks noGrp="1"/>
          </p:cNvSpPr>
          <p:nvPr>
            <p:ph type="sldNum" sz="quarter" idx="10"/>
          </p:nvPr>
        </p:nvSpPr>
        <p:spPr/>
        <p:txBody>
          <a:bodyPr/>
          <a:lstStyle>
            <a:lvl1pPr>
              <a:defRPr/>
            </a:lvl1pPr>
          </a:lstStyle>
          <a:p>
            <a:pPr defTabSz="685800">
              <a:buClrTx/>
              <a:defRPr/>
            </a:pPr>
            <a:fld id="{E0D39E1D-6812-3F44-9317-2804B1690F48}"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1520410434"/>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7E84650-F450-4684-97F7-40FD66B22F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A642AA5-5789-4AAA-8C56-3EEB10A3109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25C8094-58BC-4171-8073-66B95568C7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C5D951-7F4C-4A95-9E61-9698C635C072}" type="datetimeFigureOut">
              <a:rPr lang="en-GB" smtClean="0"/>
              <a:t>29/06/2022</a:t>
            </a:fld>
            <a:endParaRPr lang="en-GB"/>
          </a:p>
        </p:txBody>
      </p:sp>
      <p:sp>
        <p:nvSpPr>
          <p:cNvPr id="5" name="Footer Placeholder 4">
            <a:extLst>
              <a:ext uri="{FF2B5EF4-FFF2-40B4-BE49-F238E27FC236}">
                <a16:creationId xmlns:a16="http://schemas.microsoft.com/office/drawing/2014/main" id="{F0D4B2DC-8064-4DB3-BB50-4E017EC3DE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309D566-6FB2-4265-8F43-3BA6E72A77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016C75-EACE-461F-A971-15D5056BAF03}" type="slidenum">
              <a:rPr lang="en-GB" smtClean="0"/>
              <a:t>‹#›</a:t>
            </a:fld>
            <a:endParaRPr lang="en-GB"/>
          </a:p>
        </p:txBody>
      </p:sp>
    </p:spTree>
    <p:extLst>
      <p:ext uri="{BB962C8B-B14F-4D97-AF65-F5344CB8AC3E}">
        <p14:creationId xmlns:p14="http://schemas.microsoft.com/office/powerpoint/2010/main" val="63776274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 id="2147483687" r:id="rId20"/>
    <p:sldLayoutId id="2147483688"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hyperlink" Target="https://www.lilycole.com/" TargetMode="External"/><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hyperlink" Target="https://podcasts.apple.com/gb/podcast/who-cares-wins-with-lily-cole/id1526708048"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lilycole.com/" TargetMode="External"/><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hyperlink" Target="https://www.izzyobeng.com/" TargetMode="External"/><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1.xml"/><Relationship Id="rId1" Type="http://schemas.openxmlformats.org/officeDocument/2006/relationships/video" Target="https://www.youtube.com/embed/xtoF4Tp_yEU?start=24&amp;feature=oembed" TargetMode="Externa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8EE54-4078-4D8B-A9C8-DD03962C342A}"/>
              </a:ext>
            </a:extLst>
          </p:cNvPr>
          <p:cNvSpPr>
            <a:spLocks noGrp="1"/>
          </p:cNvSpPr>
          <p:nvPr>
            <p:ph type="ctrTitle"/>
          </p:nvPr>
        </p:nvSpPr>
        <p:spPr/>
        <p:txBody>
          <a:bodyPr>
            <a:normAutofit/>
          </a:bodyPr>
          <a:lstStyle/>
          <a:p>
            <a:r>
              <a:rPr lang="en-GB" sz="3600" b="1" dirty="0">
                <a:solidFill>
                  <a:srgbClr val="003057"/>
                </a:solidFill>
                <a:latin typeface="Arial" panose="020B0604020202020204" pitchFamily="34" charset="0"/>
                <a:ea typeface="Playfair Display"/>
                <a:cs typeface="Arial" panose="020B0604020202020204" pitchFamily="34" charset="0"/>
                <a:sym typeface="Playfair Display"/>
              </a:rPr>
              <a:t>GCSE </a:t>
            </a:r>
            <a:r>
              <a:rPr lang="en-GB" sz="3600" dirty="0">
                <a:solidFill>
                  <a:srgbClr val="003057"/>
                </a:solidFill>
                <a:latin typeface="Arial" panose="020B0604020202020204" pitchFamily="34" charset="0"/>
                <a:ea typeface="Playfair Display"/>
                <a:cs typeface="Arial" panose="020B0604020202020204" pitchFamily="34" charset="0"/>
                <a:sym typeface="Playfair Display"/>
              </a:rPr>
              <a:t>Business</a:t>
            </a:r>
            <a:br>
              <a:rPr lang="en-GB" sz="3600" dirty="0">
                <a:solidFill>
                  <a:srgbClr val="003057"/>
                </a:solidFill>
                <a:latin typeface="Arial" panose="020B0604020202020204" pitchFamily="34" charset="0"/>
                <a:ea typeface="Playfair Display"/>
                <a:cs typeface="Arial" panose="020B0604020202020204" pitchFamily="34" charset="0"/>
                <a:sym typeface="Playfair Display"/>
              </a:rPr>
            </a:br>
            <a:br>
              <a:rPr lang="en-GB" sz="3600" dirty="0">
                <a:solidFill>
                  <a:srgbClr val="003057"/>
                </a:solidFill>
                <a:latin typeface="Arial" panose="020B0604020202020204" pitchFamily="34" charset="0"/>
                <a:ea typeface="Playfair Display"/>
                <a:cs typeface="Arial" panose="020B0604020202020204" pitchFamily="34" charset="0"/>
                <a:sym typeface="Playfair Display"/>
              </a:rPr>
            </a:br>
            <a:r>
              <a:rPr lang="en-GB" sz="3600" b="1" dirty="0">
                <a:solidFill>
                  <a:srgbClr val="003057"/>
                </a:solidFill>
                <a:latin typeface="Arial" panose="020B0604020202020204" pitchFamily="34" charset="0"/>
                <a:ea typeface="Playfair Display"/>
                <a:cs typeface="Arial" panose="020B0604020202020204" pitchFamily="34" charset="0"/>
                <a:sym typeface="Playfair Display"/>
              </a:rPr>
              <a:t>BTEC Tech Award </a:t>
            </a:r>
            <a:r>
              <a:rPr lang="en-GB" sz="3600" dirty="0">
                <a:solidFill>
                  <a:srgbClr val="003057"/>
                </a:solidFill>
                <a:latin typeface="Arial" panose="020B0604020202020204" pitchFamily="34" charset="0"/>
                <a:ea typeface="Playfair Display"/>
                <a:cs typeface="Arial" panose="020B0604020202020204" pitchFamily="34" charset="0"/>
                <a:sym typeface="Playfair Display"/>
              </a:rPr>
              <a:t>Enterprise</a:t>
            </a:r>
            <a:endParaRPr lang="en-GB" sz="3600" dirty="0"/>
          </a:p>
        </p:txBody>
      </p:sp>
      <p:sp>
        <p:nvSpPr>
          <p:cNvPr id="4" name="Subtitle 3">
            <a:extLst>
              <a:ext uri="{FF2B5EF4-FFF2-40B4-BE49-F238E27FC236}">
                <a16:creationId xmlns:a16="http://schemas.microsoft.com/office/drawing/2014/main" id="{5BECA32D-BF26-41CC-AE25-17F618482EB6}"/>
              </a:ext>
            </a:extLst>
          </p:cNvPr>
          <p:cNvSpPr>
            <a:spLocks noGrp="1"/>
          </p:cNvSpPr>
          <p:nvPr>
            <p:ph type="subTitle" idx="1"/>
          </p:nvPr>
        </p:nvSpPr>
        <p:spPr/>
        <p:txBody>
          <a:bodyPr>
            <a:normAutofit/>
          </a:bodyPr>
          <a:lstStyle/>
          <a:p>
            <a:r>
              <a:rPr lang="en-GB" sz="3200" b="1" dirty="0">
                <a:solidFill>
                  <a:srgbClr val="003057"/>
                </a:solidFill>
                <a:latin typeface="Arial" panose="020B0604020202020204" pitchFamily="34" charset="0"/>
                <a:ea typeface="Playfair Display"/>
                <a:cs typeface="Arial" panose="020B0604020202020204" pitchFamily="34" charset="0"/>
                <a:sym typeface="Playfair Display"/>
              </a:rPr>
              <a:t>Finding your USP</a:t>
            </a:r>
          </a:p>
          <a:p>
            <a:endParaRPr lang="en-GB" dirty="0"/>
          </a:p>
        </p:txBody>
      </p:sp>
    </p:spTree>
    <p:extLst>
      <p:ext uri="{BB962C8B-B14F-4D97-AF65-F5344CB8AC3E}">
        <p14:creationId xmlns:p14="http://schemas.microsoft.com/office/powerpoint/2010/main" val="93657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D410948-679C-4C59-A458-E6E10EF61B39}"/>
              </a:ext>
            </a:extLst>
          </p:cNvPr>
          <p:cNvSpPr/>
          <p:nvPr/>
        </p:nvSpPr>
        <p:spPr>
          <a:xfrm>
            <a:off x="1772922" y="5119114"/>
            <a:ext cx="8707552" cy="996619"/>
          </a:xfrm>
          <a:prstGeom prst="rect">
            <a:avLst/>
          </a:prstGeom>
          <a:solidFill>
            <a:srgbClr val="1180A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2D945B93-15E4-46B9-BCED-4A2E58A5D5C2}"/>
              </a:ext>
            </a:extLst>
          </p:cNvPr>
          <p:cNvSpPr/>
          <p:nvPr/>
        </p:nvSpPr>
        <p:spPr>
          <a:xfrm>
            <a:off x="1757573" y="3860552"/>
            <a:ext cx="8707552" cy="1122300"/>
          </a:xfrm>
          <a:prstGeom prst="rect">
            <a:avLst/>
          </a:prstGeom>
          <a:solidFill>
            <a:srgbClr val="FF74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ED28DDB5-927A-4CCD-AC5C-988E4CD84DE9}"/>
              </a:ext>
            </a:extLst>
          </p:cNvPr>
          <p:cNvSpPr/>
          <p:nvPr/>
        </p:nvSpPr>
        <p:spPr>
          <a:xfrm>
            <a:off x="1742224" y="2612571"/>
            <a:ext cx="8707552" cy="1122300"/>
          </a:xfrm>
          <a:prstGeom prst="rect">
            <a:avLst/>
          </a:prstGeom>
          <a:solidFill>
            <a:schemeClr val="accent4"/>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565A22D7-3004-4521-B8D8-4C1CDC77C4EC}"/>
              </a:ext>
            </a:extLst>
          </p:cNvPr>
          <p:cNvSpPr txBox="1"/>
          <p:nvPr/>
        </p:nvSpPr>
        <p:spPr>
          <a:xfrm>
            <a:off x="1772922" y="1406752"/>
            <a:ext cx="8676854" cy="4708981"/>
          </a:xfrm>
          <a:prstGeom prst="rect">
            <a:avLst/>
          </a:prstGeom>
          <a:noFill/>
        </p:spPr>
        <p:txBody>
          <a:bodyPr wrap="square" rtlCol="0">
            <a:spAutoFit/>
          </a:bodyPr>
          <a:lstStyle/>
          <a:p>
            <a:r>
              <a:rPr lang="en-GB" sz="2000" dirty="0"/>
              <a:t>What is your USP or…. What could your USP be in the future?</a:t>
            </a:r>
            <a:br>
              <a:rPr lang="en-GB" sz="2000" dirty="0"/>
            </a:br>
            <a:br>
              <a:rPr lang="en-GB" sz="2000" dirty="0"/>
            </a:br>
            <a:r>
              <a:rPr lang="en-GB" sz="2000" dirty="0"/>
              <a:t>Your task now is to do the following three stages….</a:t>
            </a:r>
            <a:br>
              <a:rPr lang="en-GB" sz="2000" dirty="0"/>
            </a:br>
            <a:br>
              <a:rPr lang="en-GB" sz="2000" dirty="0"/>
            </a:br>
            <a:r>
              <a:rPr lang="en-GB" sz="2000" dirty="0">
                <a:solidFill>
                  <a:schemeClr val="tx1"/>
                </a:solidFill>
              </a:rPr>
              <a:t>1. Reflect on you as a person and define what your skills, characteristics and attributes are, to build a picture of you. This can be a list of what makes you different and compelling.</a:t>
            </a:r>
          </a:p>
          <a:p>
            <a:endParaRPr lang="en-GB" sz="2000" dirty="0">
              <a:solidFill>
                <a:schemeClr val="bg1"/>
              </a:solidFill>
            </a:endParaRPr>
          </a:p>
          <a:p>
            <a:r>
              <a:rPr lang="en-GB" sz="2000" dirty="0">
                <a:solidFill>
                  <a:schemeClr val="tx1"/>
                </a:solidFill>
              </a:rPr>
              <a:t>2. Looking ahead, what would you like your USP to be in the near future (perhaps after school or in the world of work)? Consider what you might like to be known for, whether this is a typically public attribute or not. </a:t>
            </a:r>
            <a:br>
              <a:rPr lang="en-GB" sz="2000" dirty="0">
                <a:solidFill>
                  <a:schemeClr val="tx1"/>
                </a:solidFill>
              </a:rPr>
            </a:br>
            <a:br>
              <a:rPr lang="en-GB" sz="2000" dirty="0">
                <a:solidFill>
                  <a:schemeClr val="tx1"/>
                </a:solidFill>
              </a:rPr>
            </a:br>
            <a:r>
              <a:rPr lang="en-GB" sz="2000" dirty="0">
                <a:solidFill>
                  <a:schemeClr val="tx1"/>
                </a:solidFill>
              </a:rPr>
              <a:t>3. Think about what you would need to do to get there? E.g. You want a USP of being a skilled personal trainer and motivator, what do you need to do to become that (a course, some training yourself, etc).</a:t>
            </a:r>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Now you…</a:t>
            </a:r>
            <a:endParaRPr lang="en-GB" dirty="0"/>
          </a:p>
        </p:txBody>
      </p:sp>
    </p:spTree>
    <p:extLst>
      <p:ext uri="{BB962C8B-B14F-4D97-AF65-F5344CB8AC3E}">
        <p14:creationId xmlns:p14="http://schemas.microsoft.com/office/powerpoint/2010/main" val="1597751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A47EA-7078-4343-AB28-A2D78D0454C6}"/>
              </a:ext>
            </a:extLst>
          </p:cNvPr>
          <p:cNvSpPr>
            <a:spLocks noGrp="1"/>
          </p:cNvSpPr>
          <p:nvPr>
            <p:ph type="title"/>
          </p:nvPr>
        </p:nvSpPr>
        <p:spPr/>
        <p:txBody>
          <a:bodyPr/>
          <a:lstStyle/>
          <a:p>
            <a:r>
              <a:rPr lang="en-GB" dirty="0"/>
              <a:t>Use the template to complete your USP Plan! </a:t>
            </a:r>
          </a:p>
        </p:txBody>
      </p:sp>
      <p:pic>
        <p:nvPicPr>
          <p:cNvPr id="5" name="Picture 4">
            <a:extLst>
              <a:ext uri="{FF2B5EF4-FFF2-40B4-BE49-F238E27FC236}">
                <a16:creationId xmlns:a16="http://schemas.microsoft.com/office/drawing/2014/main" id="{44313F37-0EAC-4EFD-9306-E7B0336A7146}"/>
              </a:ext>
            </a:extLst>
          </p:cNvPr>
          <p:cNvPicPr>
            <a:picLocks noChangeAspect="1"/>
          </p:cNvPicPr>
          <p:nvPr/>
        </p:nvPicPr>
        <p:blipFill rotWithShape="1">
          <a:blip r:embed="rId3"/>
          <a:srcRect l="30779" r="30780"/>
          <a:stretch/>
        </p:blipFill>
        <p:spPr>
          <a:xfrm>
            <a:off x="6816308" y="1367889"/>
            <a:ext cx="3515096" cy="5143500"/>
          </a:xfrm>
          <a:prstGeom prst="rect">
            <a:avLst/>
          </a:prstGeom>
          <a:ln>
            <a:solidFill>
              <a:schemeClr val="tx1"/>
            </a:solidFill>
          </a:ln>
        </p:spPr>
      </p:pic>
      <p:sp>
        <p:nvSpPr>
          <p:cNvPr id="6" name="TextBox 5">
            <a:extLst>
              <a:ext uri="{FF2B5EF4-FFF2-40B4-BE49-F238E27FC236}">
                <a16:creationId xmlns:a16="http://schemas.microsoft.com/office/drawing/2014/main" id="{C52AF77B-285A-42D3-AE9B-EBB42D73340A}"/>
              </a:ext>
            </a:extLst>
          </p:cNvPr>
          <p:cNvSpPr txBox="1"/>
          <p:nvPr/>
        </p:nvSpPr>
        <p:spPr>
          <a:xfrm>
            <a:off x="1860596" y="1707890"/>
            <a:ext cx="4117035" cy="923330"/>
          </a:xfrm>
          <a:prstGeom prst="rect">
            <a:avLst/>
          </a:prstGeom>
          <a:noFill/>
        </p:spPr>
        <p:txBody>
          <a:bodyPr wrap="square" rtlCol="0">
            <a:spAutoFit/>
          </a:bodyPr>
          <a:lstStyle/>
          <a:p>
            <a:r>
              <a:rPr lang="en-GB" sz="1800" dirty="0"/>
              <a:t>About you now, your skills, what you can do, what you love, what makes you… you, and different/compelling. </a:t>
            </a:r>
          </a:p>
        </p:txBody>
      </p:sp>
      <p:sp>
        <p:nvSpPr>
          <p:cNvPr id="7" name="TextBox 6">
            <a:extLst>
              <a:ext uri="{FF2B5EF4-FFF2-40B4-BE49-F238E27FC236}">
                <a16:creationId xmlns:a16="http://schemas.microsoft.com/office/drawing/2014/main" id="{0DD52DB6-C684-4819-8DE0-9AB9D6BB9A5A}"/>
              </a:ext>
            </a:extLst>
          </p:cNvPr>
          <p:cNvSpPr txBox="1"/>
          <p:nvPr/>
        </p:nvSpPr>
        <p:spPr>
          <a:xfrm>
            <a:off x="1860595" y="3264218"/>
            <a:ext cx="4117035" cy="923330"/>
          </a:xfrm>
          <a:prstGeom prst="rect">
            <a:avLst/>
          </a:prstGeom>
          <a:noFill/>
        </p:spPr>
        <p:txBody>
          <a:bodyPr wrap="square" rtlCol="0">
            <a:spAutoFit/>
          </a:bodyPr>
          <a:lstStyle/>
          <a:p>
            <a:r>
              <a:rPr lang="en-GB" sz="1800" dirty="0"/>
              <a:t>What you’d like to be in the future, possible skills and characteristics, what you’d like to be known for. </a:t>
            </a:r>
          </a:p>
        </p:txBody>
      </p:sp>
      <p:sp>
        <p:nvSpPr>
          <p:cNvPr id="8" name="TextBox 7">
            <a:extLst>
              <a:ext uri="{FF2B5EF4-FFF2-40B4-BE49-F238E27FC236}">
                <a16:creationId xmlns:a16="http://schemas.microsoft.com/office/drawing/2014/main" id="{380F7B24-1833-48DC-AC06-0AD19F332449}"/>
              </a:ext>
            </a:extLst>
          </p:cNvPr>
          <p:cNvSpPr txBox="1"/>
          <p:nvPr/>
        </p:nvSpPr>
        <p:spPr>
          <a:xfrm>
            <a:off x="1860595" y="4871501"/>
            <a:ext cx="4117035" cy="923330"/>
          </a:xfrm>
          <a:prstGeom prst="rect">
            <a:avLst/>
          </a:prstGeom>
          <a:noFill/>
        </p:spPr>
        <p:txBody>
          <a:bodyPr wrap="square" rtlCol="0">
            <a:spAutoFit/>
          </a:bodyPr>
          <a:lstStyle/>
          <a:p>
            <a:r>
              <a:rPr lang="en-GB" sz="1800" dirty="0"/>
              <a:t>What it will take to get there, the road map, the route, the learning and actions that will take you there. </a:t>
            </a:r>
          </a:p>
        </p:txBody>
      </p:sp>
      <p:cxnSp>
        <p:nvCxnSpPr>
          <p:cNvPr id="10" name="Straight Arrow Connector 9">
            <a:extLst>
              <a:ext uri="{FF2B5EF4-FFF2-40B4-BE49-F238E27FC236}">
                <a16:creationId xmlns:a16="http://schemas.microsoft.com/office/drawing/2014/main" id="{D669BA75-0AEC-4D81-8A92-7F552F06186B}"/>
              </a:ext>
            </a:extLst>
          </p:cNvPr>
          <p:cNvCxnSpPr/>
          <p:nvPr/>
        </p:nvCxnSpPr>
        <p:spPr>
          <a:xfrm>
            <a:off x="2889663" y="2631220"/>
            <a:ext cx="46670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16B3B4A2-DE5C-4B7D-B1F5-263786FE5E2B}"/>
              </a:ext>
            </a:extLst>
          </p:cNvPr>
          <p:cNvCxnSpPr>
            <a:cxnSpLocks/>
          </p:cNvCxnSpPr>
          <p:nvPr/>
        </p:nvCxnSpPr>
        <p:spPr>
          <a:xfrm>
            <a:off x="2889663" y="4187548"/>
            <a:ext cx="535577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F2ABDEC-C3E0-4BB0-8F76-41A0B3F4081F}"/>
              </a:ext>
            </a:extLst>
          </p:cNvPr>
          <p:cNvCxnSpPr/>
          <p:nvPr/>
        </p:nvCxnSpPr>
        <p:spPr>
          <a:xfrm>
            <a:off x="2889663" y="5942456"/>
            <a:ext cx="46670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2377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47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USP – Unique Selling Point</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30" y="1690688"/>
            <a:ext cx="6285850" cy="4475162"/>
          </a:xfrm>
        </p:spPr>
        <p:txBody>
          <a:bodyPr/>
          <a:lstStyle/>
          <a:p>
            <a:pPr marL="152400" indent="0">
              <a:buNone/>
            </a:pPr>
            <a:r>
              <a:rPr lang="en-GB" sz="3200" dirty="0"/>
              <a:t>“The milk chocolate that melts in your mouth, but not in your hand”</a:t>
            </a:r>
            <a:br>
              <a:rPr lang="en-GB" sz="1600" dirty="0"/>
            </a:br>
            <a:br>
              <a:rPr lang="en-GB" sz="1600" dirty="0"/>
            </a:br>
            <a:r>
              <a:rPr lang="en-GB" sz="1800" dirty="0"/>
              <a:t>M&amp;M’s, owned by Mars, use the fact that their chocolate doesn’t melt in the customers hand, but does in the customers mouth, as a unique selling point. They are selling chocolate, like lots of other businesses, but their USP is also a successful slogan that customers remember. </a:t>
            </a:r>
            <a:br>
              <a:rPr lang="en-GB" dirty="0"/>
            </a:br>
            <a:br>
              <a:rPr lang="en-GB" dirty="0"/>
            </a:br>
            <a:endParaRPr lang="en-GB" b="1" dirty="0"/>
          </a:p>
        </p:txBody>
      </p:sp>
      <p:pic>
        <p:nvPicPr>
          <p:cNvPr id="4" name="Picture 3">
            <a:extLst>
              <a:ext uri="{FF2B5EF4-FFF2-40B4-BE49-F238E27FC236}">
                <a16:creationId xmlns:a16="http://schemas.microsoft.com/office/drawing/2014/main" id="{7C142C63-0444-41BF-A76A-31A33E7E2BB2}"/>
              </a:ext>
            </a:extLst>
          </p:cNvPr>
          <p:cNvPicPr>
            <a:picLocks noChangeAspect="1"/>
          </p:cNvPicPr>
          <p:nvPr/>
        </p:nvPicPr>
        <p:blipFill rotWithShape="1">
          <a:blip r:embed="rId3"/>
          <a:srcRect l="18541" r="23540"/>
          <a:stretch/>
        </p:blipFill>
        <p:spPr>
          <a:xfrm>
            <a:off x="7554875" y="1208743"/>
            <a:ext cx="2723491" cy="3111574"/>
          </a:xfrm>
          <a:prstGeom prst="rect">
            <a:avLst/>
          </a:prstGeom>
        </p:spPr>
      </p:pic>
      <p:sp>
        <p:nvSpPr>
          <p:cNvPr id="6" name="TextBox 5">
            <a:extLst>
              <a:ext uri="{FF2B5EF4-FFF2-40B4-BE49-F238E27FC236}">
                <a16:creationId xmlns:a16="http://schemas.microsoft.com/office/drawing/2014/main" id="{C26EDC11-91D7-403C-A540-4B3FA5EF42CF}"/>
              </a:ext>
            </a:extLst>
          </p:cNvPr>
          <p:cNvSpPr txBox="1"/>
          <p:nvPr/>
        </p:nvSpPr>
        <p:spPr>
          <a:xfrm>
            <a:off x="1757572" y="4962451"/>
            <a:ext cx="8676855" cy="954107"/>
          </a:xfrm>
          <a:prstGeom prst="rect">
            <a:avLst/>
          </a:prstGeom>
          <a:noFill/>
        </p:spPr>
        <p:txBody>
          <a:bodyPr wrap="square">
            <a:spAutoFit/>
          </a:bodyPr>
          <a:lstStyle/>
          <a:p>
            <a:pPr algn="ctr"/>
            <a:r>
              <a:rPr lang="en-GB" sz="2800" b="1" dirty="0"/>
              <a:t>Your USP is the thing that makes you both “</a:t>
            </a:r>
            <a:r>
              <a:rPr lang="en-GB" sz="2800" b="1" dirty="0">
                <a:solidFill>
                  <a:srgbClr val="003057"/>
                </a:solidFill>
              </a:rPr>
              <a:t>different</a:t>
            </a:r>
            <a:r>
              <a:rPr lang="en-GB" sz="2800" b="1" dirty="0"/>
              <a:t>” and “</a:t>
            </a:r>
            <a:r>
              <a:rPr lang="en-GB" sz="2800" b="1" dirty="0">
                <a:solidFill>
                  <a:srgbClr val="003057"/>
                </a:solidFill>
              </a:rPr>
              <a:t>compelling</a:t>
            </a:r>
            <a:r>
              <a:rPr lang="en-GB" sz="2800" b="1" dirty="0"/>
              <a:t>” to others. </a:t>
            </a:r>
            <a:endParaRPr lang="en-GB" sz="2800" dirty="0"/>
          </a:p>
        </p:txBody>
      </p:sp>
    </p:spTree>
    <p:extLst>
      <p:ext uri="{BB962C8B-B14F-4D97-AF65-F5344CB8AC3E}">
        <p14:creationId xmlns:p14="http://schemas.microsoft.com/office/powerpoint/2010/main" val="3463052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Accidental Entrepreneur – Lily Cole</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77926" y="1690688"/>
            <a:ext cx="9972675" cy="4475162"/>
          </a:xfrm>
        </p:spPr>
        <p:txBody>
          <a:bodyPr>
            <a:normAutofit/>
          </a:bodyPr>
          <a:lstStyle/>
          <a:p>
            <a:pPr marL="152400" indent="0">
              <a:buNone/>
            </a:pPr>
            <a:r>
              <a:rPr lang="en-GB" sz="2000" dirty="0"/>
              <a:t>Lily Cole - </a:t>
            </a:r>
            <a:r>
              <a:rPr lang="en-GB" sz="2000" dirty="0">
                <a:hlinkClick r:id="rId3"/>
              </a:rPr>
              <a:t>https://www.lilycole.com/</a:t>
            </a:r>
            <a:r>
              <a:rPr lang="en-GB" sz="2000" dirty="0"/>
              <a:t> </a:t>
            </a:r>
          </a:p>
          <a:p>
            <a:pPr marL="152400" indent="0">
              <a:buNone/>
            </a:pPr>
            <a:endParaRPr lang="en-GB" sz="2000" dirty="0"/>
          </a:p>
          <a:p>
            <a:pPr marL="152400" indent="0">
              <a:buNone/>
            </a:pPr>
            <a:r>
              <a:rPr lang="en-GB" sz="2000" dirty="0"/>
              <a:t>Describes herself as an “accidental entrepreneur”</a:t>
            </a:r>
            <a:br>
              <a:rPr lang="en-GB" sz="2000" dirty="0"/>
            </a:br>
            <a:br>
              <a:rPr lang="en-GB" sz="2000" dirty="0"/>
            </a:br>
            <a:r>
              <a:rPr lang="en-GB" sz="2000" dirty="0"/>
              <a:t>She began her career as a super model, but has gone on to author a book (called Who Cares Wins) which is supported by a podcast (</a:t>
            </a:r>
            <a:r>
              <a:rPr lang="en-GB" sz="2000" dirty="0">
                <a:hlinkClick r:id="rId4"/>
              </a:rPr>
              <a:t>link</a:t>
            </a:r>
            <a:r>
              <a:rPr lang="en-GB" sz="2000" dirty="0"/>
              <a:t>), directed a movie as a film maker, and has founded a number of business, to name just a few of her achievements. </a:t>
            </a:r>
          </a:p>
          <a:p>
            <a:pPr marL="152400" indent="0">
              <a:buNone/>
            </a:pPr>
            <a:endParaRPr lang="en-GB" sz="2000" dirty="0"/>
          </a:p>
          <a:p>
            <a:pPr marL="152400" indent="0">
              <a:buNone/>
            </a:pPr>
            <a:r>
              <a:rPr lang="en-GB" sz="2000" dirty="0"/>
              <a:t>Her recent business, </a:t>
            </a:r>
            <a:r>
              <a:rPr lang="en-GB" sz="2000" b="1" dirty="0">
                <a:solidFill>
                  <a:srgbClr val="003057"/>
                </a:solidFill>
              </a:rPr>
              <a:t>Impossible.com</a:t>
            </a:r>
            <a:r>
              <a:rPr lang="en-GB" sz="2000" dirty="0"/>
              <a:t>, is one of her latest successes in the world of entrepreneurial work, and is a design agency/innovation group who focus on design solutions that will help to sustain and save our planet. </a:t>
            </a:r>
          </a:p>
        </p:txBody>
      </p:sp>
      <p:sp>
        <p:nvSpPr>
          <p:cNvPr id="5" name="Rectangle 4">
            <a:extLst>
              <a:ext uri="{FF2B5EF4-FFF2-40B4-BE49-F238E27FC236}">
                <a16:creationId xmlns:a16="http://schemas.microsoft.com/office/drawing/2014/main" id="{644F8271-A27C-4667-9440-541773D25B65}"/>
              </a:ext>
            </a:extLst>
          </p:cNvPr>
          <p:cNvSpPr/>
          <p:nvPr/>
        </p:nvSpPr>
        <p:spPr>
          <a:xfrm>
            <a:off x="4560884" y="5730177"/>
            <a:ext cx="3070231" cy="556323"/>
          </a:xfrm>
          <a:prstGeom prst="rect">
            <a:avLst/>
          </a:prstGeom>
          <a:solidFill>
            <a:schemeClr val="accent4"/>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But what is her USP?</a:t>
            </a:r>
          </a:p>
        </p:txBody>
      </p:sp>
    </p:spTree>
    <p:extLst>
      <p:ext uri="{BB962C8B-B14F-4D97-AF65-F5344CB8AC3E}">
        <p14:creationId xmlns:p14="http://schemas.microsoft.com/office/powerpoint/2010/main" val="2496979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5744AB2-5AAF-42CF-90C6-92DFBEBF25D5}"/>
              </a:ext>
            </a:extLst>
          </p:cNvPr>
          <p:cNvSpPr/>
          <p:nvPr/>
        </p:nvSpPr>
        <p:spPr>
          <a:xfrm>
            <a:off x="1385965" y="1893888"/>
            <a:ext cx="9033113" cy="1316578"/>
          </a:xfrm>
          <a:prstGeom prst="rect">
            <a:avLst/>
          </a:prstGeom>
          <a:solidFill>
            <a:schemeClr val="accent4"/>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29" y="1893888"/>
            <a:ext cx="9966871" cy="4475162"/>
          </a:xfrm>
        </p:spPr>
        <p:txBody>
          <a:bodyPr/>
          <a:lstStyle/>
          <a:p>
            <a:pPr marL="152400" indent="0">
              <a:buNone/>
            </a:pPr>
            <a:r>
              <a:rPr lang="en-GB" sz="1800" dirty="0"/>
              <a:t>Visit Lily Cole’s website </a:t>
            </a:r>
            <a:r>
              <a:rPr lang="en-GB" sz="1800" dirty="0">
                <a:hlinkClick r:id="rId3">
                  <a:extLst>
                    <a:ext uri="{A12FA001-AC4F-418D-AE19-62706E023703}">
                      <ahyp:hlinkClr xmlns:ahyp="http://schemas.microsoft.com/office/drawing/2018/hyperlinkcolor" val="tx"/>
                    </a:ext>
                  </a:extLst>
                </a:hlinkClick>
              </a:rPr>
              <a:t>www.lilycole.com</a:t>
            </a:r>
            <a:endParaRPr lang="en-GB" sz="1800" dirty="0"/>
          </a:p>
          <a:p>
            <a:pPr marL="152400" indent="0">
              <a:buNone/>
            </a:pPr>
            <a:r>
              <a:rPr lang="en-GB" sz="1800" dirty="0"/>
              <a:t>Read the front page only…</a:t>
            </a:r>
            <a:br>
              <a:rPr lang="en-GB" sz="1800" dirty="0"/>
            </a:br>
            <a:r>
              <a:rPr lang="en-GB" sz="1800" dirty="0"/>
              <a:t>If you had to describe Lily to another person, what words would you use to describe her, differently to any other person on the planet?</a:t>
            </a:r>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Lily Cole – founder of impossible.com</a:t>
            </a:r>
            <a:endParaRPr lang="en-GB" dirty="0"/>
          </a:p>
        </p:txBody>
      </p:sp>
      <p:sp>
        <p:nvSpPr>
          <p:cNvPr id="6" name="TextBox 5">
            <a:extLst>
              <a:ext uri="{FF2B5EF4-FFF2-40B4-BE49-F238E27FC236}">
                <a16:creationId xmlns:a16="http://schemas.microsoft.com/office/drawing/2014/main" id="{565A22D7-3004-4521-B8D8-4C1CDC77C4EC}"/>
              </a:ext>
            </a:extLst>
          </p:cNvPr>
          <p:cNvSpPr txBox="1"/>
          <p:nvPr/>
        </p:nvSpPr>
        <p:spPr>
          <a:xfrm>
            <a:off x="1742224" y="3332219"/>
            <a:ext cx="8676854" cy="2554545"/>
          </a:xfrm>
          <a:prstGeom prst="rect">
            <a:avLst/>
          </a:prstGeom>
          <a:noFill/>
        </p:spPr>
        <p:txBody>
          <a:bodyPr wrap="square" rtlCol="0">
            <a:spAutoFit/>
          </a:bodyPr>
          <a:lstStyle/>
          <a:p>
            <a:r>
              <a:rPr lang="en-GB" sz="2000" dirty="0"/>
              <a:t>Would you describe Lily as follows…</a:t>
            </a:r>
            <a:br>
              <a:rPr lang="en-GB" sz="2000" dirty="0"/>
            </a:br>
            <a:br>
              <a:rPr lang="en-GB" sz="2000" dirty="0"/>
            </a:br>
            <a:r>
              <a:rPr lang="en-GB" sz="2000" b="1" dirty="0"/>
              <a:t>Honest and humble </a:t>
            </a:r>
            <a:r>
              <a:rPr lang="en-GB" sz="2000" dirty="0"/>
              <a:t>(She uses phrases like “Human being” and “ideas which might help”)</a:t>
            </a:r>
            <a:br>
              <a:rPr lang="en-GB" sz="2000" dirty="0"/>
            </a:br>
            <a:r>
              <a:rPr lang="en-GB" sz="2000" b="1" dirty="0"/>
              <a:t>Passionate about the climate </a:t>
            </a:r>
            <a:r>
              <a:rPr lang="en-GB" sz="2000" dirty="0"/>
              <a:t>(She mentions “Mass Extinction” and her Impossible.com business only design planet friendly solutions)</a:t>
            </a:r>
            <a:br>
              <a:rPr lang="en-GB" sz="2000" dirty="0"/>
            </a:br>
            <a:r>
              <a:rPr lang="en-GB" sz="2000" b="1" dirty="0"/>
              <a:t>Focused</a:t>
            </a:r>
            <a:r>
              <a:rPr lang="en-GB" sz="2000" dirty="0"/>
              <a:t> (She acts only when “the right character calls”)</a:t>
            </a:r>
            <a:br>
              <a:rPr lang="en-GB" sz="2000" dirty="0"/>
            </a:br>
            <a:r>
              <a:rPr lang="en-GB" sz="2000" b="1" dirty="0"/>
              <a:t>A mother </a:t>
            </a:r>
            <a:r>
              <a:rPr lang="en-GB" sz="2000" dirty="0"/>
              <a:t>(She includes images of her child on her site)</a:t>
            </a:r>
          </a:p>
        </p:txBody>
      </p:sp>
    </p:spTree>
    <p:extLst>
      <p:ext uri="{BB962C8B-B14F-4D97-AF65-F5344CB8AC3E}">
        <p14:creationId xmlns:p14="http://schemas.microsoft.com/office/powerpoint/2010/main" val="216543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Global Citizen – Izzy Obeng</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normAutofit/>
          </a:bodyPr>
          <a:lstStyle/>
          <a:p>
            <a:pPr marL="152400" indent="0">
              <a:buNone/>
            </a:pPr>
            <a:r>
              <a:rPr lang="en-GB" sz="2000" dirty="0"/>
              <a:t>Izzy Obeng- </a:t>
            </a:r>
            <a:r>
              <a:rPr lang="en-GB" sz="2000" dirty="0">
                <a:hlinkClick r:id="rId3"/>
              </a:rPr>
              <a:t>https://www.izzyobeng.com/</a:t>
            </a:r>
            <a:endParaRPr lang="en-GB" sz="2000" dirty="0"/>
          </a:p>
          <a:p>
            <a:pPr marL="152400" indent="0">
              <a:buNone/>
            </a:pPr>
            <a:endParaRPr lang="en-GB" sz="2000" dirty="0"/>
          </a:p>
          <a:p>
            <a:pPr marL="152400" indent="0">
              <a:buNone/>
            </a:pPr>
            <a:r>
              <a:rPr lang="en-GB" sz="2000" dirty="0"/>
              <a:t>What do the underlined words taken from her “About” section of her personal website say about her?</a:t>
            </a:r>
            <a:br>
              <a:rPr lang="en-GB" sz="2000" dirty="0"/>
            </a:br>
            <a:br>
              <a:rPr lang="en-GB" sz="2000" dirty="0"/>
            </a:br>
            <a:r>
              <a:rPr lang="en-GB" sz="2000" dirty="0"/>
              <a:t>A </a:t>
            </a:r>
            <a:r>
              <a:rPr lang="en-GB" sz="2000" u="sng" dirty="0"/>
              <a:t>founding</a:t>
            </a:r>
            <a:r>
              <a:rPr lang="en-GB" sz="2000" dirty="0"/>
              <a:t> director</a:t>
            </a:r>
            <a:br>
              <a:rPr lang="en-GB" sz="2000" dirty="0"/>
            </a:br>
            <a:r>
              <a:rPr lang="en-GB" sz="2000" dirty="0"/>
              <a:t>An </a:t>
            </a:r>
            <a:r>
              <a:rPr lang="en-GB" sz="2000" u="sng" dirty="0"/>
              <a:t>experienced</a:t>
            </a:r>
            <a:r>
              <a:rPr lang="en-GB" sz="2000" dirty="0"/>
              <a:t> public speaker</a:t>
            </a:r>
            <a:br>
              <a:rPr lang="en-GB" sz="2000" dirty="0"/>
            </a:br>
            <a:r>
              <a:rPr lang="en-GB" sz="2000" dirty="0"/>
              <a:t>(an) </a:t>
            </a:r>
            <a:r>
              <a:rPr lang="en-GB" sz="2000" u="sng" dirty="0"/>
              <a:t>Influential</a:t>
            </a:r>
            <a:r>
              <a:rPr lang="en-GB" sz="2000" dirty="0"/>
              <a:t> black voice</a:t>
            </a:r>
            <a:br>
              <a:rPr lang="en-GB" sz="2000" dirty="0"/>
            </a:br>
            <a:r>
              <a:rPr lang="en-GB" sz="2000" u="sng" dirty="0"/>
              <a:t>Delivering</a:t>
            </a:r>
            <a:r>
              <a:rPr lang="en-GB" sz="2000" dirty="0"/>
              <a:t> start-up and scale up acceleration programmes</a:t>
            </a:r>
            <a:br>
              <a:rPr lang="en-GB" sz="2000" dirty="0"/>
            </a:br>
            <a:br>
              <a:rPr lang="en-GB" sz="2000" dirty="0"/>
            </a:br>
            <a:r>
              <a:rPr lang="en-GB" sz="2000" dirty="0"/>
              <a:t>What do these words say about Izzy as an entrepreneur?</a:t>
            </a:r>
          </a:p>
        </p:txBody>
      </p:sp>
      <p:sp>
        <p:nvSpPr>
          <p:cNvPr id="5" name="Rectangle 4">
            <a:extLst>
              <a:ext uri="{FF2B5EF4-FFF2-40B4-BE49-F238E27FC236}">
                <a16:creationId xmlns:a16="http://schemas.microsoft.com/office/drawing/2014/main" id="{644F8271-A27C-4667-9440-541773D25B65}"/>
              </a:ext>
            </a:extLst>
          </p:cNvPr>
          <p:cNvSpPr/>
          <p:nvPr/>
        </p:nvSpPr>
        <p:spPr>
          <a:xfrm>
            <a:off x="4632049" y="5557652"/>
            <a:ext cx="3070231" cy="556323"/>
          </a:xfrm>
          <a:prstGeom prst="rect">
            <a:avLst/>
          </a:prstGeom>
          <a:solidFill>
            <a:schemeClr val="accent4"/>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But what is her USP?</a:t>
            </a:r>
          </a:p>
        </p:txBody>
      </p:sp>
    </p:spTree>
    <p:extLst>
      <p:ext uri="{BB962C8B-B14F-4D97-AF65-F5344CB8AC3E}">
        <p14:creationId xmlns:p14="http://schemas.microsoft.com/office/powerpoint/2010/main" val="735916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8A76E7-21CE-4CCC-9855-315508507B2F}"/>
              </a:ext>
            </a:extLst>
          </p:cNvPr>
          <p:cNvSpPr/>
          <p:nvPr/>
        </p:nvSpPr>
        <p:spPr>
          <a:xfrm>
            <a:off x="4604179" y="5012829"/>
            <a:ext cx="5883458" cy="1316578"/>
          </a:xfrm>
          <a:prstGeom prst="rect">
            <a:avLst/>
          </a:prstGeom>
          <a:solidFill>
            <a:schemeClr val="accent4"/>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8E1B320D-B1B6-47C4-9A07-23A90B7BF60D}"/>
              </a:ext>
            </a:extLst>
          </p:cNvPr>
          <p:cNvSpPr>
            <a:spLocks noGrp="1"/>
          </p:cNvSpPr>
          <p:nvPr>
            <p:ph sz="quarter" idx="16"/>
          </p:nvPr>
        </p:nvSpPr>
        <p:spPr>
          <a:xfrm>
            <a:off x="4604179" y="5012831"/>
            <a:ext cx="6068034" cy="1316578"/>
          </a:xfrm>
        </p:spPr>
        <p:txBody>
          <a:bodyPr>
            <a:normAutofit/>
          </a:bodyPr>
          <a:lstStyle/>
          <a:p>
            <a:pPr marL="152400" indent="0">
              <a:buNone/>
            </a:pPr>
            <a:r>
              <a:rPr lang="en-GB" sz="2000" dirty="0"/>
              <a:t>Look through the Foundervine website and consider the type of company it is. What does it try to achieve? How does this connect with Izzy?</a:t>
            </a:r>
            <a:br>
              <a:rPr lang="en-GB" sz="2000" dirty="0"/>
            </a:br>
            <a:r>
              <a:rPr lang="en-GB" sz="2000" dirty="0"/>
              <a:t>Do both Izzy and Foundervine have a USP?</a:t>
            </a:r>
          </a:p>
        </p:txBody>
      </p:sp>
      <p:pic>
        <p:nvPicPr>
          <p:cNvPr id="4" name="Online Media 3" title="Welcome to Foundervine">
            <a:hlinkClick r:id="" action="ppaction://media"/>
            <a:extLst>
              <a:ext uri="{FF2B5EF4-FFF2-40B4-BE49-F238E27FC236}">
                <a16:creationId xmlns:a16="http://schemas.microsoft.com/office/drawing/2014/main" id="{8EBB17F0-2F70-4E3C-A37E-72F74A9917D3}"/>
              </a:ext>
            </a:extLst>
          </p:cNvPr>
          <p:cNvPicPr>
            <a:picLocks noRot="1" noChangeAspect="1"/>
          </p:cNvPicPr>
          <p:nvPr>
            <a:videoFile r:link="rId1"/>
          </p:nvPr>
        </p:nvPicPr>
        <p:blipFill>
          <a:blip r:embed="rId3"/>
          <a:stretch>
            <a:fillRect/>
          </a:stretch>
        </p:blipFill>
        <p:spPr>
          <a:xfrm>
            <a:off x="1704365" y="4809191"/>
            <a:ext cx="2719449" cy="1536488"/>
          </a:xfrm>
          <a:prstGeom prst="rect">
            <a:avLst/>
          </a:prstGeom>
        </p:spPr>
      </p:pic>
      <p:pic>
        <p:nvPicPr>
          <p:cNvPr id="8" name="Picture 7">
            <a:extLst>
              <a:ext uri="{FF2B5EF4-FFF2-40B4-BE49-F238E27FC236}">
                <a16:creationId xmlns:a16="http://schemas.microsoft.com/office/drawing/2014/main" id="{A56D6F72-9CE0-47EA-9E7D-CA5318FC5ACC}"/>
              </a:ext>
            </a:extLst>
          </p:cNvPr>
          <p:cNvPicPr>
            <a:picLocks noChangeAspect="1"/>
          </p:cNvPicPr>
          <p:nvPr/>
        </p:nvPicPr>
        <p:blipFill>
          <a:blip r:embed="rId4"/>
          <a:stretch>
            <a:fillRect/>
          </a:stretch>
        </p:blipFill>
        <p:spPr>
          <a:xfrm>
            <a:off x="4419601" y="1631007"/>
            <a:ext cx="6282047" cy="3369949"/>
          </a:xfrm>
          <a:prstGeom prst="rect">
            <a:avLst/>
          </a:prstGeom>
        </p:spPr>
      </p:pic>
      <p:sp>
        <p:nvSpPr>
          <p:cNvPr id="9" name="Title 1">
            <a:extLst>
              <a:ext uri="{FF2B5EF4-FFF2-40B4-BE49-F238E27FC236}">
                <a16:creationId xmlns:a16="http://schemas.microsoft.com/office/drawing/2014/main" id="{13D1E2B0-5268-426D-A6F5-5CE5310C5F1F}"/>
              </a:ext>
            </a:extLst>
          </p:cNvPr>
          <p:cNvSpPr>
            <a:spLocks noGrp="1"/>
          </p:cNvSpPr>
          <p:nvPr>
            <p:ph type="title"/>
          </p:nvPr>
        </p:nvSpPr>
        <p:spPr/>
        <p:txBody>
          <a:bodyPr/>
          <a:lstStyle/>
          <a:p>
            <a:r>
              <a:rPr lang="en-US" dirty="0"/>
              <a:t>Izzy Obeng – founder of Foundervine.com</a:t>
            </a:r>
            <a:endParaRPr lang="en-GB" dirty="0"/>
          </a:p>
        </p:txBody>
      </p:sp>
      <p:sp>
        <p:nvSpPr>
          <p:cNvPr id="11" name="Text Placeholder 2">
            <a:extLst>
              <a:ext uri="{FF2B5EF4-FFF2-40B4-BE49-F238E27FC236}">
                <a16:creationId xmlns:a16="http://schemas.microsoft.com/office/drawing/2014/main" id="{899D8648-719D-438C-A600-D1BCC8895E4D}"/>
              </a:ext>
            </a:extLst>
          </p:cNvPr>
          <p:cNvSpPr txBox="1">
            <a:spLocks/>
          </p:cNvSpPr>
          <p:nvPr/>
        </p:nvSpPr>
        <p:spPr>
          <a:xfrm>
            <a:off x="1700153" y="1871780"/>
            <a:ext cx="2719448" cy="269823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t>When you visit the Foundervine website, what does the language and appearance of the website tell you about the company she has founded?</a:t>
            </a:r>
          </a:p>
        </p:txBody>
      </p:sp>
    </p:spTree>
    <p:extLst>
      <p:ext uri="{BB962C8B-B14F-4D97-AF65-F5344CB8AC3E}">
        <p14:creationId xmlns:p14="http://schemas.microsoft.com/office/powerpoint/2010/main" val="3993670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Lily and Izzy – What were their USPs?</a:t>
            </a:r>
            <a:endParaRPr lang="en-GB" dirty="0"/>
          </a:p>
        </p:txBody>
      </p:sp>
      <p:sp>
        <p:nvSpPr>
          <p:cNvPr id="6" name="TextBox 5">
            <a:extLst>
              <a:ext uri="{FF2B5EF4-FFF2-40B4-BE49-F238E27FC236}">
                <a16:creationId xmlns:a16="http://schemas.microsoft.com/office/drawing/2014/main" id="{565A22D7-3004-4521-B8D8-4C1CDC77C4EC}"/>
              </a:ext>
            </a:extLst>
          </p:cNvPr>
          <p:cNvSpPr txBox="1"/>
          <p:nvPr/>
        </p:nvSpPr>
        <p:spPr>
          <a:xfrm>
            <a:off x="1772922" y="1739259"/>
            <a:ext cx="3871816" cy="3785652"/>
          </a:xfrm>
          <a:prstGeom prst="rect">
            <a:avLst/>
          </a:prstGeom>
          <a:noFill/>
        </p:spPr>
        <p:txBody>
          <a:bodyPr wrap="square" lIns="91440" tIns="45720" rIns="91440" bIns="45720" rtlCol="0" anchor="t">
            <a:spAutoFit/>
          </a:bodyPr>
          <a:lstStyle/>
          <a:p>
            <a:r>
              <a:rPr lang="en-GB" sz="2000" dirty="0"/>
              <a:t>Lily is clearly a </a:t>
            </a:r>
            <a:r>
              <a:rPr lang="en-GB" sz="2000" b="1" dirty="0"/>
              <a:t>passionate</a:t>
            </a:r>
            <a:r>
              <a:rPr lang="en-GB" sz="2000" dirty="0"/>
              <a:t> individual who care about a lot of things, because she has not focused on only one business or enterprise activity. She appears </a:t>
            </a:r>
            <a:r>
              <a:rPr lang="en-GB" sz="2000" b="1" dirty="0"/>
              <a:t>honest</a:t>
            </a:r>
            <a:r>
              <a:rPr lang="en-GB" sz="2000" dirty="0"/>
              <a:t> in her public profile, stating she is a mother and also publicly identifiable as LGBTQ+ in her sexual orientation. But she strongly champions a </a:t>
            </a:r>
            <a:r>
              <a:rPr lang="en-GB" sz="2000" b="1" dirty="0"/>
              <a:t>care</a:t>
            </a:r>
            <a:r>
              <a:rPr lang="en-GB" sz="2000" dirty="0"/>
              <a:t> for the environment, which is clear in most of her work.</a:t>
            </a:r>
          </a:p>
        </p:txBody>
      </p:sp>
      <p:grpSp>
        <p:nvGrpSpPr>
          <p:cNvPr id="4" name="Group 3">
            <a:extLst>
              <a:ext uri="{FF2B5EF4-FFF2-40B4-BE49-F238E27FC236}">
                <a16:creationId xmlns:a16="http://schemas.microsoft.com/office/drawing/2014/main" id="{43ECCF8D-DBBE-47FE-BF54-C64CC262FE53}"/>
              </a:ext>
            </a:extLst>
          </p:cNvPr>
          <p:cNvGrpSpPr/>
          <p:nvPr/>
        </p:nvGrpSpPr>
        <p:grpSpPr>
          <a:xfrm>
            <a:off x="1742224" y="5557631"/>
            <a:ext cx="8676854" cy="1048383"/>
            <a:chOff x="218224" y="5118246"/>
            <a:chExt cx="8676854" cy="1048383"/>
          </a:xfrm>
        </p:grpSpPr>
        <p:sp>
          <p:nvSpPr>
            <p:cNvPr id="7" name="Rectangle 6">
              <a:extLst>
                <a:ext uri="{FF2B5EF4-FFF2-40B4-BE49-F238E27FC236}">
                  <a16:creationId xmlns:a16="http://schemas.microsoft.com/office/drawing/2014/main" id="{9E124974-8CB0-4E65-99D5-4AAE15F44E8F}"/>
                </a:ext>
              </a:extLst>
            </p:cNvPr>
            <p:cNvSpPr/>
            <p:nvPr/>
          </p:nvSpPr>
          <p:spPr>
            <a:xfrm>
              <a:off x="218224" y="5118246"/>
              <a:ext cx="8676854" cy="1048383"/>
            </a:xfrm>
            <a:prstGeom prst="rect">
              <a:avLst/>
            </a:prstGeom>
            <a:solidFill>
              <a:srgbClr val="9E0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7641145F-612E-4C6A-849B-5EF4971C27AF}"/>
                </a:ext>
              </a:extLst>
            </p:cNvPr>
            <p:cNvSpPr txBox="1"/>
            <p:nvPr/>
          </p:nvSpPr>
          <p:spPr>
            <a:xfrm>
              <a:off x="248922" y="5118247"/>
              <a:ext cx="8646156" cy="1015663"/>
            </a:xfrm>
            <a:prstGeom prst="rect">
              <a:avLst/>
            </a:prstGeom>
            <a:solidFill>
              <a:schemeClr val="accent4"/>
            </a:solidFill>
            <a:ln>
              <a:solidFill>
                <a:schemeClr val="accent4">
                  <a:lumMod val="50000"/>
                </a:schemeClr>
              </a:solidFill>
            </a:ln>
          </p:spPr>
          <p:txBody>
            <a:bodyPr wrap="square">
              <a:spAutoFit/>
            </a:bodyPr>
            <a:lstStyle/>
            <a:p>
              <a:r>
                <a:rPr lang="en-GB" sz="2000" dirty="0">
                  <a:solidFill>
                    <a:schemeClr val="tx1"/>
                  </a:solidFill>
                </a:rPr>
                <a:t>Both of their USPs are in fact a combination of their personalities and the things they believe strongly in. Whether it is the environment or diversity and inclusion, they both do things with strong belief and passion. </a:t>
              </a:r>
            </a:p>
          </p:txBody>
        </p:sp>
      </p:grpSp>
      <p:sp>
        <p:nvSpPr>
          <p:cNvPr id="8" name="TextBox 7">
            <a:extLst>
              <a:ext uri="{FF2B5EF4-FFF2-40B4-BE49-F238E27FC236}">
                <a16:creationId xmlns:a16="http://schemas.microsoft.com/office/drawing/2014/main" id="{87D21036-E378-4ECC-89DB-001B42130794}"/>
              </a:ext>
            </a:extLst>
          </p:cNvPr>
          <p:cNvSpPr txBox="1"/>
          <p:nvPr/>
        </p:nvSpPr>
        <p:spPr>
          <a:xfrm>
            <a:off x="6080651" y="1726782"/>
            <a:ext cx="4338427" cy="3785652"/>
          </a:xfrm>
          <a:prstGeom prst="rect">
            <a:avLst/>
          </a:prstGeom>
          <a:noFill/>
        </p:spPr>
        <p:txBody>
          <a:bodyPr wrap="square" rtlCol="0">
            <a:spAutoFit/>
          </a:bodyPr>
          <a:lstStyle/>
          <a:p>
            <a:r>
              <a:rPr lang="en-GB" sz="2000" dirty="0"/>
              <a:t>Izzy was very clearly someone who made things happen. Her language was about doing things using words like </a:t>
            </a:r>
            <a:r>
              <a:rPr lang="en-GB" sz="2000" b="1" dirty="0"/>
              <a:t>delivering</a:t>
            </a:r>
            <a:r>
              <a:rPr lang="en-GB" sz="2000" dirty="0"/>
              <a:t> and </a:t>
            </a:r>
            <a:r>
              <a:rPr lang="en-GB" sz="2000" b="1" dirty="0"/>
              <a:t>influencing</a:t>
            </a:r>
            <a:r>
              <a:rPr lang="en-GB" sz="2000" dirty="0"/>
              <a:t>. </a:t>
            </a:r>
            <a:br>
              <a:rPr lang="en-GB" sz="2000" dirty="0"/>
            </a:br>
            <a:r>
              <a:rPr lang="en-GB" sz="2000" dirty="0"/>
              <a:t>You might also say that the company Izzy has set up (Foundervine) had a way of ethically supporting a wide audience of entrepreneurs. The website used words like inclusive and diverse, opening up opportunities for everyone.</a:t>
            </a:r>
          </a:p>
        </p:txBody>
      </p:sp>
    </p:spTree>
    <p:extLst>
      <p:ext uri="{BB962C8B-B14F-4D97-AF65-F5344CB8AC3E}">
        <p14:creationId xmlns:p14="http://schemas.microsoft.com/office/powerpoint/2010/main" val="349360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35342A-597C-4E7B-9AD9-FB9DCFC2E9FD}"/>
              </a:ext>
            </a:extLst>
          </p:cNvPr>
          <p:cNvSpPr/>
          <p:nvPr/>
        </p:nvSpPr>
        <p:spPr>
          <a:xfrm>
            <a:off x="1742224" y="1501753"/>
            <a:ext cx="8676854" cy="1395826"/>
          </a:xfrm>
          <a:prstGeom prst="rect">
            <a:avLst/>
          </a:prstGeom>
          <a:solidFill>
            <a:schemeClr val="accent4"/>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565A22D7-3004-4521-B8D8-4C1CDC77C4EC}"/>
              </a:ext>
            </a:extLst>
          </p:cNvPr>
          <p:cNvSpPr txBox="1"/>
          <p:nvPr/>
        </p:nvSpPr>
        <p:spPr>
          <a:xfrm>
            <a:off x="1772922" y="1501754"/>
            <a:ext cx="8676854" cy="4708981"/>
          </a:xfrm>
          <a:prstGeom prst="rect">
            <a:avLst/>
          </a:prstGeom>
          <a:noFill/>
        </p:spPr>
        <p:txBody>
          <a:bodyPr wrap="square" rtlCol="0">
            <a:spAutoFit/>
          </a:bodyPr>
          <a:lstStyle/>
          <a:p>
            <a:r>
              <a:rPr lang="en-GB" sz="2000" dirty="0">
                <a:solidFill>
                  <a:schemeClr val="tx1"/>
                </a:solidFill>
              </a:rPr>
              <a:t>Now it is your turn. Your task is to use the internet to find out about a public person. You need to find out </a:t>
            </a:r>
            <a:r>
              <a:rPr lang="en-GB" sz="2000" u="sng" dirty="0">
                <a:solidFill>
                  <a:schemeClr val="tx1"/>
                </a:solidFill>
              </a:rPr>
              <a:t>who they are</a:t>
            </a:r>
            <a:r>
              <a:rPr lang="en-GB" sz="2000" dirty="0">
                <a:solidFill>
                  <a:schemeClr val="tx1"/>
                </a:solidFill>
              </a:rPr>
              <a:t>, </a:t>
            </a:r>
            <a:r>
              <a:rPr lang="en-GB" sz="2000" u="sng" dirty="0">
                <a:solidFill>
                  <a:schemeClr val="tx1"/>
                </a:solidFill>
              </a:rPr>
              <a:t>what they have done</a:t>
            </a:r>
            <a:r>
              <a:rPr lang="en-GB" sz="2000" dirty="0">
                <a:solidFill>
                  <a:schemeClr val="tx1"/>
                </a:solidFill>
              </a:rPr>
              <a:t>, </a:t>
            </a:r>
            <a:r>
              <a:rPr lang="en-GB" sz="2000" u="sng" dirty="0">
                <a:solidFill>
                  <a:schemeClr val="tx1"/>
                </a:solidFill>
              </a:rPr>
              <a:t>what you feel their skills and characteristics are</a:t>
            </a:r>
            <a:r>
              <a:rPr lang="en-GB" sz="2000" dirty="0">
                <a:solidFill>
                  <a:schemeClr val="tx1"/>
                </a:solidFill>
              </a:rPr>
              <a:t>, and finally </a:t>
            </a:r>
            <a:r>
              <a:rPr lang="en-GB" sz="2000" u="sng" dirty="0">
                <a:solidFill>
                  <a:schemeClr val="tx1"/>
                </a:solidFill>
              </a:rPr>
              <a:t>what you believe their USP is</a:t>
            </a:r>
            <a:r>
              <a:rPr lang="en-GB" sz="2000" dirty="0">
                <a:solidFill>
                  <a:schemeClr val="tx1"/>
                </a:solidFill>
              </a:rPr>
              <a:t>. </a:t>
            </a:r>
            <a:br>
              <a:rPr lang="en-GB" sz="2000" dirty="0"/>
            </a:br>
            <a:br>
              <a:rPr lang="en-GB" sz="2000" dirty="0"/>
            </a:br>
            <a:r>
              <a:rPr lang="en-GB" sz="2000" b="1" i="1" dirty="0"/>
              <a:t>Choose one from the list below, or one of your own.</a:t>
            </a:r>
            <a:br>
              <a:rPr lang="en-GB" sz="2000" dirty="0"/>
            </a:br>
            <a:br>
              <a:rPr lang="en-GB" sz="2000" dirty="0"/>
            </a:br>
            <a:r>
              <a:rPr lang="en-GB" sz="2000" dirty="0"/>
              <a:t>Steph Houghton – Footballer, England &amp; Manchester City</a:t>
            </a:r>
            <a:br>
              <a:rPr lang="en-GB" sz="2000" dirty="0"/>
            </a:br>
            <a:r>
              <a:rPr lang="en-GB" sz="2000" dirty="0"/>
              <a:t>Steven Bartlett – Entrepreneur and Dragons’ Den judge</a:t>
            </a:r>
            <a:br>
              <a:rPr lang="en-GB" sz="2000" dirty="0"/>
            </a:br>
            <a:r>
              <a:rPr lang="en-GB" sz="2000" dirty="0"/>
              <a:t>Dina Asher-Smith – Olympic Sprinter</a:t>
            </a:r>
            <a:br>
              <a:rPr lang="en-GB" sz="2000" dirty="0"/>
            </a:br>
            <a:r>
              <a:rPr lang="en-GB" sz="2000" dirty="0"/>
              <a:t>Susie Ma – Founder and CEO of Tropic Skincare</a:t>
            </a:r>
            <a:br>
              <a:rPr lang="en-GB" sz="2000" dirty="0"/>
            </a:br>
            <a:r>
              <a:rPr lang="en-GB" sz="2000" dirty="0"/>
              <a:t>Major Tim Peake – Army Air Corps and European Astronaut</a:t>
            </a:r>
            <a:br>
              <a:rPr lang="en-GB" sz="2000" dirty="0"/>
            </a:br>
            <a:r>
              <a:rPr lang="en-GB" sz="2000" dirty="0"/>
              <a:t>Julian Hearn – Entrepreneur and founder of </a:t>
            </a:r>
            <a:r>
              <a:rPr lang="en-GB" sz="2000" dirty="0" err="1"/>
              <a:t>Huel</a:t>
            </a:r>
            <a:br>
              <a:rPr lang="en-GB" sz="2000" dirty="0"/>
            </a:br>
            <a:r>
              <a:rPr lang="en-GB" sz="2000" dirty="0"/>
              <a:t>Ben Francis – Founder of Gymshark</a:t>
            </a:r>
            <a:br>
              <a:rPr lang="en-GB" sz="2000" dirty="0"/>
            </a:br>
            <a:r>
              <a:rPr lang="en-GB" sz="2000" dirty="0"/>
              <a:t>Rachael </a:t>
            </a:r>
            <a:r>
              <a:rPr lang="en-GB" sz="2000" dirty="0" err="1"/>
              <a:t>Corson</a:t>
            </a:r>
            <a:r>
              <a:rPr lang="en-GB" sz="2000" dirty="0"/>
              <a:t> and Joycelyn Mate - co-founders of </a:t>
            </a:r>
            <a:r>
              <a:rPr lang="en-GB" sz="2000" dirty="0" err="1"/>
              <a:t>Afrocenchix</a:t>
            </a:r>
            <a:endParaRPr lang="en-GB" sz="2000" dirty="0"/>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Find a public figure, and identify their USP(s)</a:t>
            </a:r>
            <a:endParaRPr lang="en-GB" dirty="0"/>
          </a:p>
        </p:txBody>
      </p:sp>
    </p:spTree>
    <p:extLst>
      <p:ext uri="{BB962C8B-B14F-4D97-AF65-F5344CB8AC3E}">
        <p14:creationId xmlns:p14="http://schemas.microsoft.com/office/powerpoint/2010/main" val="2697651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What is Xs’ USP?</a:t>
            </a:r>
            <a:endParaRPr lang="en-GB" dirty="0"/>
          </a:p>
        </p:txBody>
      </p:sp>
      <p:sp>
        <p:nvSpPr>
          <p:cNvPr id="6" name="TextBox 5">
            <a:extLst>
              <a:ext uri="{FF2B5EF4-FFF2-40B4-BE49-F238E27FC236}">
                <a16:creationId xmlns:a16="http://schemas.microsoft.com/office/drawing/2014/main" id="{565A22D7-3004-4521-B8D8-4C1CDC77C4EC}"/>
              </a:ext>
            </a:extLst>
          </p:cNvPr>
          <p:cNvSpPr txBox="1"/>
          <p:nvPr/>
        </p:nvSpPr>
        <p:spPr>
          <a:xfrm>
            <a:off x="1183730" y="1639074"/>
            <a:ext cx="9131615" cy="4647426"/>
          </a:xfrm>
          <a:prstGeom prst="rect">
            <a:avLst/>
          </a:prstGeom>
          <a:noFill/>
        </p:spPr>
        <p:txBody>
          <a:bodyPr wrap="square" rtlCol="0">
            <a:spAutoFit/>
          </a:bodyPr>
          <a:lstStyle/>
          <a:p>
            <a:r>
              <a:rPr lang="en-GB" sz="2400" dirty="0"/>
              <a:t>In small groups, present and share your findings about the person you researched. </a:t>
            </a:r>
            <a:br>
              <a:rPr lang="en-GB" sz="2400" dirty="0"/>
            </a:br>
            <a:br>
              <a:rPr lang="en-GB" sz="2400" dirty="0"/>
            </a:br>
            <a:r>
              <a:rPr lang="en-GB" sz="2400" dirty="0"/>
              <a:t>You need to explain….</a:t>
            </a:r>
            <a:br>
              <a:rPr lang="en-GB" sz="2000" dirty="0"/>
            </a:br>
            <a:br>
              <a:rPr lang="en-GB" sz="2000" dirty="0"/>
            </a:br>
            <a:r>
              <a:rPr lang="en-GB" sz="2000" b="1" dirty="0"/>
              <a:t>1. Who they are</a:t>
            </a:r>
          </a:p>
          <a:p>
            <a:br>
              <a:rPr lang="en-GB" sz="2000" b="1" dirty="0"/>
            </a:br>
            <a:r>
              <a:rPr lang="en-GB" sz="2000" b="1" dirty="0"/>
              <a:t>2. What they have achieved</a:t>
            </a:r>
          </a:p>
          <a:p>
            <a:br>
              <a:rPr lang="en-GB" sz="2000" b="1" dirty="0"/>
            </a:br>
            <a:r>
              <a:rPr lang="en-GB" sz="2000" b="1" dirty="0"/>
              <a:t>3. What their skills and characteristics are</a:t>
            </a:r>
          </a:p>
          <a:p>
            <a:br>
              <a:rPr lang="en-GB" sz="2000" b="1" dirty="0"/>
            </a:br>
            <a:r>
              <a:rPr lang="en-GB" sz="2000" b="1" dirty="0"/>
              <a:t>4. What you feel their USP is</a:t>
            </a:r>
            <a:br>
              <a:rPr lang="en-GB" sz="2000" b="1" dirty="0"/>
            </a:br>
            <a:br>
              <a:rPr lang="en-GB" sz="2000" b="1" dirty="0"/>
            </a:br>
            <a:r>
              <a:rPr lang="en-GB" sz="2000" dirty="0"/>
              <a:t>			</a:t>
            </a:r>
            <a:r>
              <a:rPr lang="en-GB" sz="2000" u="sng" dirty="0"/>
              <a:t>5 minutes per person in your team</a:t>
            </a:r>
          </a:p>
        </p:txBody>
      </p:sp>
    </p:spTree>
    <p:extLst>
      <p:ext uri="{BB962C8B-B14F-4D97-AF65-F5344CB8AC3E}">
        <p14:creationId xmlns:p14="http://schemas.microsoft.com/office/powerpoint/2010/main" val="4085559865"/>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3" ma:contentTypeDescription="Create a new document." ma:contentTypeScope="" ma:versionID="94d3b87ef65f4aef3a4bcbf455af4d9c">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141464877e5074570e2ff726da6fff74"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817640-66F9-40B1-BBDA-70523326D4D3}">
  <ds:schemaRefs>
    <ds:schemaRef ds:uri="http://schemas.microsoft.com/sharepoint/v3/contenttype/forms"/>
  </ds:schemaRefs>
</ds:datastoreItem>
</file>

<file path=customXml/itemProps2.xml><?xml version="1.0" encoding="utf-8"?>
<ds:datastoreItem xmlns:ds="http://schemas.openxmlformats.org/officeDocument/2006/customXml" ds:itemID="{556FAFFB-7B99-4DF3-A590-528C9C12E4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D8C850-730C-4775-AAAF-F5D19234FBB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37093ce-74a9-4ead-ba34-b65f3c860946"/>
    <ds:schemaRef ds:uri="aef15915-1ad9-4df2-a051-24e841bbfed3"/>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4216</TotalTime>
  <Words>1564</Words>
  <Application>Microsoft Office PowerPoint</Application>
  <PresentationFormat>Widescreen</PresentationFormat>
  <Paragraphs>63</Paragraphs>
  <Slides>12</Slides>
  <Notes>10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Open Sans Light</vt:lpstr>
      <vt:lpstr>Custom Design</vt:lpstr>
      <vt:lpstr>GCSE Business  BTEC Tech Award Enterprise</vt:lpstr>
      <vt:lpstr>USP – Unique Selling Point</vt:lpstr>
      <vt:lpstr>Accidental Entrepreneur – Lily Cole</vt:lpstr>
      <vt:lpstr>Lily Cole – founder of impossible.com</vt:lpstr>
      <vt:lpstr>Global Citizen – Izzy Obeng</vt:lpstr>
      <vt:lpstr>Izzy Obeng – founder of Foundervine.com</vt:lpstr>
      <vt:lpstr>Lily and Izzy – What were their USPs?</vt:lpstr>
      <vt:lpstr>Find a public figure, and identify their USP(s)</vt:lpstr>
      <vt:lpstr>What is Xs’ USP?</vt:lpstr>
      <vt:lpstr>Now you…</vt:lpstr>
      <vt:lpstr>Use the template to complete your USP Plan!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Edexcel A level:  Biology A (Salters-Nuffield)  Biology B  “New to Edexcel”</dc:title>
  <dc:creator>Riddle, Damian</dc:creator>
  <cp:lastModifiedBy>Rose Crossgrove</cp:lastModifiedBy>
  <cp:revision>159</cp:revision>
  <cp:lastPrinted>2021-09-20T14:34:48Z</cp:lastPrinted>
  <dcterms:modified xsi:type="dcterms:W3CDTF">2022-06-29T14:15:44Z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ies>
</file>